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7" r:id="rId2"/>
  </p:sldMasterIdLst>
  <p:notesMasterIdLst>
    <p:notesMasterId r:id="rId19"/>
  </p:notesMasterIdLst>
  <p:handoutMasterIdLst>
    <p:handoutMasterId r:id="rId20"/>
  </p:handoutMasterIdLst>
  <p:sldIdLst>
    <p:sldId id="256" r:id="rId3"/>
    <p:sldId id="265" r:id="rId4"/>
    <p:sldId id="280" r:id="rId5"/>
    <p:sldId id="261" r:id="rId6"/>
    <p:sldId id="281" r:id="rId7"/>
    <p:sldId id="272" r:id="rId8"/>
    <p:sldId id="288" r:id="rId9"/>
    <p:sldId id="282" r:id="rId10"/>
    <p:sldId id="276" r:id="rId11"/>
    <p:sldId id="289" r:id="rId12"/>
    <p:sldId id="290" r:id="rId13"/>
    <p:sldId id="291" r:id="rId14"/>
    <p:sldId id="283" r:id="rId15"/>
    <p:sldId id="262" r:id="rId16"/>
    <p:sldId id="268" r:id="rId17"/>
    <p:sldId id="284" r:id="rId18"/>
  </p:sldIdLst>
  <p:sldSz cx="9144000" cy="5145088"/>
  <p:notesSz cx="6858000" cy="9144000"/>
  <p:custDataLst>
    <p:tags r:id="rId21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Animation="0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EDB1F77-B006-4657-B29C-583498928B82}" v="133" dt="2021-09-18T10:09:56.7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4" autoAdjust="0"/>
    <p:restoredTop sz="94660"/>
  </p:normalViewPr>
  <p:slideViewPr>
    <p:cSldViewPr snapToGrid="0">
      <p:cViewPr varScale="1">
        <p:scale>
          <a:sx n="97" d="100"/>
          <a:sy n="97" d="100"/>
        </p:scale>
        <p:origin x="216" y="6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4" d="100"/>
        <a:sy n="54" d="100"/>
      </p:scale>
      <p:origin x="0" y="0"/>
    </p:cViewPr>
  </p:sorterViewPr>
  <p:notesViewPr>
    <p:cSldViewPr snapToGrid="0">
      <p:cViewPr varScale="1">
        <p:scale>
          <a:sx n="72" d="100"/>
          <a:sy n="72" d="100"/>
        </p:scale>
        <p:origin x="3592" y="216"/>
      </p:cViewPr>
      <p:guideLst/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microsoft.com/office/2016/11/relationships/changesInfo" Target="changesInfos/changesInfo1.xml"/><Relationship Id="rId3" Type="http://schemas.openxmlformats.org/officeDocument/2006/relationships/slide" Target="slides/slide1.xml"/><Relationship Id="rId21" Type="http://schemas.openxmlformats.org/officeDocument/2006/relationships/tags" Target="tags/tag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hou, Wenkang" userId="c02aa31c-5e4d-4a9a-85cd-727e4676a24a" providerId="ADAL" clId="{1B5B6570-E989-41FB-88D7-3980605E154D}"/>
    <pc:docChg chg="undo custSel modSld">
      <pc:chgData name="Zhou, Wenkang" userId="c02aa31c-5e4d-4a9a-85cd-727e4676a24a" providerId="ADAL" clId="{1B5B6570-E989-41FB-88D7-3980605E154D}" dt="2021-09-16T12:09:12.936" v="1" actId="478"/>
      <pc:docMkLst>
        <pc:docMk/>
      </pc:docMkLst>
      <pc:sldChg chg="addSp delSp mod addAnim delAnim">
        <pc:chgData name="Zhou, Wenkang" userId="c02aa31c-5e4d-4a9a-85cd-727e4676a24a" providerId="ADAL" clId="{1B5B6570-E989-41FB-88D7-3980605E154D}" dt="2021-09-16T12:09:12.936" v="1" actId="478"/>
        <pc:sldMkLst>
          <pc:docMk/>
          <pc:sldMk cId="3797884799" sldId="256"/>
        </pc:sldMkLst>
        <pc:picChg chg="add del">
          <ac:chgData name="Zhou, Wenkang" userId="c02aa31c-5e4d-4a9a-85cd-727e4676a24a" providerId="ADAL" clId="{1B5B6570-E989-41FB-88D7-3980605E154D}" dt="2021-09-16T12:09:12.936" v="1" actId="478"/>
          <ac:picMkLst>
            <pc:docMk/>
            <pc:sldMk cId="3797884799" sldId="256"/>
            <ac:picMk id="4" creationId="{65CDC413-EEA5-4568-83F7-8B9FC7081558}"/>
          </ac:picMkLst>
        </pc:picChg>
      </pc:sldChg>
    </pc:docChg>
  </pc:docChgLst>
  <pc:docChgLst>
    <pc:chgData name="Zhou, Wenkang" userId="c02aa31c-5e4d-4a9a-85cd-727e4676a24a" providerId="ADAL" clId="{1EDB1F77-B006-4657-B29C-583498928B82}"/>
    <pc:docChg chg="undo custSel addSld delSld modSld sldOrd">
      <pc:chgData name="Zhou, Wenkang" userId="c02aa31c-5e4d-4a9a-85cd-727e4676a24a" providerId="ADAL" clId="{1EDB1F77-B006-4657-B29C-583498928B82}" dt="2021-09-18T10:33:32.149" v="812" actId="47"/>
      <pc:docMkLst>
        <pc:docMk/>
      </pc:docMkLst>
      <pc:sldChg chg="del">
        <pc:chgData name="Zhou, Wenkang" userId="c02aa31c-5e4d-4a9a-85cd-727e4676a24a" providerId="ADAL" clId="{1EDB1F77-B006-4657-B29C-583498928B82}" dt="2021-09-18T10:33:32.149" v="812" actId="47"/>
        <pc:sldMkLst>
          <pc:docMk/>
          <pc:sldMk cId="2721368229" sldId="260"/>
        </pc:sldMkLst>
      </pc:sldChg>
      <pc:sldChg chg="addSp delSp modSp mod addAnim delAnim modAnim">
        <pc:chgData name="Zhou, Wenkang" userId="c02aa31c-5e4d-4a9a-85cd-727e4676a24a" providerId="ADAL" clId="{1EDB1F77-B006-4657-B29C-583498928B82}" dt="2021-09-18T10:10:01.788" v="387" actId="1076"/>
        <pc:sldMkLst>
          <pc:docMk/>
          <pc:sldMk cId="2316858911" sldId="262"/>
        </pc:sldMkLst>
        <pc:spChg chg="add mod">
          <ac:chgData name="Zhou, Wenkang" userId="c02aa31c-5e4d-4a9a-85cd-727e4676a24a" providerId="ADAL" clId="{1EDB1F77-B006-4657-B29C-583498928B82}" dt="2021-09-18T10:07:31.414" v="309" actId="1076"/>
          <ac:spMkLst>
            <pc:docMk/>
            <pc:sldMk cId="2316858911" sldId="262"/>
            <ac:spMk id="34" creationId="{C014E0D4-8FA4-4519-AB10-114EC1F59E77}"/>
          </ac:spMkLst>
        </pc:spChg>
        <pc:spChg chg="add mod">
          <ac:chgData name="Zhou, Wenkang" userId="c02aa31c-5e4d-4a9a-85cd-727e4676a24a" providerId="ADAL" clId="{1EDB1F77-B006-4657-B29C-583498928B82}" dt="2021-09-18T10:07:31.414" v="309" actId="1076"/>
          <ac:spMkLst>
            <pc:docMk/>
            <pc:sldMk cId="2316858911" sldId="262"/>
            <ac:spMk id="35" creationId="{33555F13-0414-4226-8DE1-70F2EEFB52BE}"/>
          </ac:spMkLst>
        </pc:spChg>
        <pc:spChg chg="add mod">
          <ac:chgData name="Zhou, Wenkang" userId="c02aa31c-5e4d-4a9a-85cd-727e4676a24a" providerId="ADAL" clId="{1EDB1F77-B006-4657-B29C-583498928B82}" dt="2021-09-18T10:09:44.985" v="375" actId="207"/>
          <ac:spMkLst>
            <pc:docMk/>
            <pc:sldMk cId="2316858911" sldId="262"/>
            <ac:spMk id="36" creationId="{06FA331E-9354-427A-86D5-9B9472DF8C23}"/>
          </ac:spMkLst>
        </pc:spChg>
        <pc:spChg chg="add del">
          <ac:chgData name="Zhou, Wenkang" userId="c02aa31c-5e4d-4a9a-85cd-727e4676a24a" providerId="ADAL" clId="{1EDB1F77-B006-4657-B29C-583498928B82}" dt="2021-09-18T10:06:23.758" v="292" actId="478"/>
          <ac:spMkLst>
            <pc:docMk/>
            <pc:sldMk cId="2316858911" sldId="262"/>
            <ac:spMk id="42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08:04.934" v="354" actId="1076"/>
          <ac:spMkLst>
            <pc:docMk/>
            <pc:sldMk cId="2316858911" sldId="262"/>
            <ac:spMk id="50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09:40.674" v="374" actId="1076"/>
          <ac:spMkLst>
            <pc:docMk/>
            <pc:sldMk cId="2316858911" sldId="262"/>
            <ac:spMk id="51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06:54.207" v="306" actId="1076"/>
          <ac:spMkLst>
            <pc:docMk/>
            <pc:sldMk cId="2316858911" sldId="262"/>
            <ac:spMk id="76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10:01.788" v="387" actId="1076"/>
          <ac:spMkLst>
            <pc:docMk/>
            <pc:sldMk cId="2316858911" sldId="262"/>
            <ac:spMk id="80" creationId="{00000000-0000-0000-0000-000000000000}"/>
          </ac:spMkLst>
        </pc:spChg>
      </pc:sldChg>
      <pc:sldChg chg="del">
        <pc:chgData name="Zhou, Wenkang" userId="c02aa31c-5e4d-4a9a-85cd-727e4676a24a" providerId="ADAL" clId="{1EDB1F77-B006-4657-B29C-583498928B82}" dt="2021-09-18T10:33:32.149" v="812" actId="47"/>
        <pc:sldMkLst>
          <pc:docMk/>
          <pc:sldMk cId="1473504731" sldId="263"/>
        </pc:sldMkLst>
      </pc:sldChg>
      <pc:sldChg chg="modSp mod">
        <pc:chgData name="Zhou, Wenkang" userId="c02aa31c-5e4d-4a9a-85cd-727e4676a24a" providerId="ADAL" clId="{1EDB1F77-B006-4657-B29C-583498928B82}" dt="2021-09-18T10:01:08.529" v="236" actId="20577"/>
        <pc:sldMkLst>
          <pc:docMk/>
          <pc:sldMk cId="3420809855" sldId="265"/>
        </pc:sldMkLst>
        <pc:spChg chg="mod">
          <ac:chgData name="Zhou, Wenkang" userId="c02aa31c-5e4d-4a9a-85cd-727e4676a24a" providerId="ADAL" clId="{1EDB1F77-B006-4657-B29C-583498928B82}" dt="2021-09-18T10:01:08.529" v="236" actId="20577"/>
          <ac:spMkLst>
            <pc:docMk/>
            <pc:sldMk cId="3420809855" sldId="265"/>
            <ac:spMk id="2" creationId="{1BDF5EBE-4FA0-4E1B-A503-388E7DAC99D6}"/>
          </ac:spMkLst>
        </pc:spChg>
      </pc:sldChg>
      <pc:sldChg chg="del">
        <pc:chgData name="Zhou, Wenkang" userId="c02aa31c-5e4d-4a9a-85cd-727e4676a24a" providerId="ADAL" clId="{1EDB1F77-B006-4657-B29C-583498928B82}" dt="2021-09-18T10:33:32.149" v="812" actId="47"/>
        <pc:sldMkLst>
          <pc:docMk/>
          <pc:sldMk cId="1906258752" sldId="266"/>
        </pc:sldMkLst>
      </pc:sldChg>
      <pc:sldChg chg="del">
        <pc:chgData name="Zhou, Wenkang" userId="c02aa31c-5e4d-4a9a-85cd-727e4676a24a" providerId="ADAL" clId="{1EDB1F77-B006-4657-B29C-583498928B82}" dt="2021-09-18T10:33:32.149" v="812" actId="47"/>
        <pc:sldMkLst>
          <pc:docMk/>
          <pc:sldMk cId="1280375967" sldId="267"/>
        </pc:sldMkLst>
      </pc:sldChg>
      <pc:sldChg chg="addSp modSp mod ord">
        <pc:chgData name="Zhou, Wenkang" userId="c02aa31c-5e4d-4a9a-85cd-727e4676a24a" providerId="ADAL" clId="{1EDB1F77-B006-4657-B29C-583498928B82}" dt="2021-09-18T10:32:21.295" v="810" actId="3062"/>
        <pc:sldMkLst>
          <pc:docMk/>
          <pc:sldMk cId="1496316829" sldId="268"/>
        </pc:sldMkLst>
        <pc:spChg chg="mod">
          <ac:chgData name="Zhou, Wenkang" userId="c02aa31c-5e4d-4a9a-85cd-727e4676a24a" providerId="ADAL" clId="{1EDB1F77-B006-4657-B29C-583498928B82}" dt="2021-09-18T10:27:43.534" v="689" actId="20577"/>
          <ac:spMkLst>
            <pc:docMk/>
            <pc:sldMk cId="1496316829" sldId="268"/>
            <ac:spMk id="17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11:47.808" v="411" actId="20577"/>
          <ac:spMkLst>
            <pc:docMk/>
            <pc:sldMk cId="1496316829" sldId="268"/>
            <ac:spMk id="18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31:39.024" v="805" actId="1076"/>
          <ac:spMkLst>
            <pc:docMk/>
            <pc:sldMk cId="1496316829" sldId="268"/>
            <ac:spMk id="19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14:21.853" v="521" actId="14100"/>
          <ac:spMkLst>
            <pc:docMk/>
            <pc:sldMk cId="1496316829" sldId="268"/>
            <ac:spMk id="21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10:45.143" v="398" actId="20577"/>
          <ac:spMkLst>
            <pc:docMk/>
            <pc:sldMk cId="1496316829" sldId="268"/>
            <ac:spMk id="22" creationId="{00000000-0000-0000-0000-000000000000}"/>
          </ac:spMkLst>
        </pc:spChg>
        <pc:spChg chg="add mod">
          <ac:chgData name="Zhou, Wenkang" userId="c02aa31c-5e4d-4a9a-85cd-727e4676a24a" providerId="ADAL" clId="{1EDB1F77-B006-4657-B29C-583498928B82}" dt="2021-09-18T10:32:21.295" v="810" actId="3062"/>
          <ac:spMkLst>
            <pc:docMk/>
            <pc:sldMk cId="1496316829" sldId="268"/>
            <ac:spMk id="23" creationId="{5DB80115-0754-4669-AB3E-E2F598C9DFA9}"/>
          </ac:spMkLst>
        </pc:spChg>
        <pc:spChg chg="mod">
          <ac:chgData name="Zhou, Wenkang" userId="c02aa31c-5e4d-4a9a-85cd-727e4676a24a" providerId="ADAL" clId="{1EDB1F77-B006-4657-B29C-583498928B82}" dt="2021-09-18T10:29:04.775" v="782" actId="14100"/>
          <ac:spMkLst>
            <pc:docMk/>
            <pc:sldMk cId="1496316829" sldId="268"/>
            <ac:spMk id="24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29:37.057" v="802" actId="20577"/>
          <ac:spMkLst>
            <pc:docMk/>
            <pc:sldMk cId="1496316829" sldId="268"/>
            <ac:spMk id="25" creationId="{00000000-0000-0000-0000-000000000000}"/>
          </ac:spMkLst>
        </pc:spChg>
        <pc:grpChg chg="mod">
          <ac:chgData name="Zhou, Wenkang" userId="c02aa31c-5e4d-4a9a-85cd-727e4676a24a" providerId="ADAL" clId="{1EDB1F77-B006-4657-B29C-583498928B82}" dt="2021-09-18T10:31:39.024" v="805" actId="1076"/>
          <ac:grpSpMkLst>
            <pc:docMk/>
            <pc:sldMk cId="1496316829" sldId="268"/>
            <ac:grpSpMk id="2" creationId="{00000000-0000-0000-0000-000000000000}"/>
          </ac:grpSpMkLst>
        </pc:grpChg>
        <pc:grpChg chg="mod">
          <ac:chgData name="Zhou, Wenkang" userId="c02aa31c-5e4d-4a9a-85cd-727e4676a24a" providerId="ADAL" clId="{1EDB1F77-B006-4657-B29C-583498928B82}" dt="2021-09-18T10:31:39.024" v="805" actId="1076"/>
          <ac:grpSpMkLst>
            <pc:docMk/>
            <pc:sldMk cId="1496316829" sldId="268"/>
            <ac:grpSpMk id="4" creationId="{00000000-0000-0000-0000-000000000000}"/>
          </ac:grpSpMkLst>
        </pc:grpChg>
        <pc:grpChg chg="mod">
          <ac:chgData name="Zhou, Wenkang" userId="c02aa31c-5e4d-4a9a-85cd-727e4676a24a" providerId="ADAL" clId="{1EDB1F77-B006-4657-B29C-583498928B82}" dt="2021-09-18T10:31:39.024" v="805" actId="1076"/>
          <ac:grpSpMkLst>
            <pc:docMk/>
            <pc:sldMk cId="1496316829" sldId="268"/>
            <ac:grpSpMk id="6" creationId="{00000000-0000-0000-0000-000000000000}"/>
          </ac:grpSpMkLst>
        </pc:grpChg>
      </pc:sldChg>
      <pc:sldChg chg="del">
        <pc:chgData name="Zhou, Wenkang" userId="c02aa31c-5e4d-4a9a-85cd-727e4676a24a" providerId="ADAL" clId="{1EDB1F77-B006-4657-B29C-583498928B82}" dt="2021-09-18T10:33:32.149" v="812" actId="47"/>
        <pc:sldMkLst>
          <pc:docMk/>
          <pc:sldMk cId="2848823312" sldId="269"/>
        </pc:sldMkLst>
      </pc:sldChg>
      <pc:sldChg chg="del">
        <pc:chgData name="Zhou, Wenkang" userId="c02aa31c-5e4d-4a9a-85cd-727e4676a24a" providerId="ADAL" clId="{1EDB1F77-B006-4657-B29C-583498928B82}" dt="2021-09-18T10:33:32.149" v="812" actId="47"/>
        <pc:sldMkLst>
          <pc:docMk/>
          <pc:sldMk cId="362456454" sldId="270"/>
        </pc:sldMkLst>
      </pc:sldChg>
      <pc:sldChg chg="del">
        <pc:chgData name="Zhou, Wenkang" userId="c02aa31c-5e4d-4a9a-85cd-727e4676a24a" providerId="ADAL" clId="{1EDB1F77-B006-4657-B29C-583498928B82}" dt="2021-09-18T10:33:32.149" v="812" actId="47"/>
        <pc:sldMkLst>
          <pc:docMk/>
          <pc:sldMk cId="3335065472" sldId="271"/>
        </pc:sldMkLst>
      </pc:sldChg>
      <pc:sldChg chg="addSp delSp modSp mod">
        <pc:chgData name="Zhou, Wenkang" userId="c02aa31c-5e4d-4a9a-85cd-727e4676a24a" providerId="ADAL" clId="{1EDB1F77-B006-4657-B29C-583498928B82}" dt="2021-09-18T10:04:10.294" v="274" actId="478"/>
        <pc:sldMkLst>
          <pc:docMk/>
          <pc:sldMk cId="3630730372" sldId="272"/>
        </pc:sldMkLst>
        <pc:spChg chg="add mod">
          <ac:chgData name="Zhou, Wenkang" userId="c02aa31c-5e4d-4a9a-85cd-727e4676a24a" providerId="ADAL" clId="{1EDB1F77-B006-4657-B29C-583498928B82}" dt="2021-09-17T13:16:50.147" v="113" actId="20577"/>
          <ac:spMkLst>
            <pc:docMk/>
            <pc:sldMk cId="3630730372" sldId="272"/>
            <ac:spMk id="4" creationId="{81C4108E-CA04-45B8-AF4C-27414AF516CA}"/>
          </ac:spMkLst>
        </pc:spChg>
        <pc:spChg chg="add del mod">
          <ac:chgData name="Zhou, Wenkang" userId="c02aa31c-5e4d-4a9a-85cd-727e4676a24a" providerId="ADAL" clId="{1EDB1F77-B006-4657-B29C-583498928B82}" dt="2021-09-18T10:04:10.294" v="274" actId="478"/>
          <ac:spMkLst>
            <pc:docMk/>
            <pc:sldMk cId="3630730372" sldId="272"/>
            <ac:spMk id="5" creationId="{16003EEE-A7E5-4598-ACCB-A8FC68851977}"/>
          </ac:spMkLst>
        </pc:spChg>
        <pc:picChg chg="mod">
          <ac:chgData name="Zhou, Wenkang" userId="c02aa31c-5e4d-4a9a-85cd-727e4676a24a" providerId="ADAL" clId="{1EDB1F77-B006-4657-B29C-583498928B82}" dt="2021-09-17T13:16:56.764" v="116" actId="1076"/>
          <ac:picMkLst>
            <pc:docMk/>
            <pc:sldMk cId="3630730372" sldId="272"/>
            <ac:picMk id="3" creationId="{8417532E-A082-4421-A8A4-CBD20BA1FB90}"/>
          </ac:picMkLst>
        </pc:picChg>
      </pc:sldChg>
      <pc:sldChg chg="del">
        <pc:chgData name="Zhou, Wenkang" userId="c02aa31c-5e4d-4a9a-85cd-727e4676a24a" providerId="ADAL" clId="{1EDB1F77-B006-4657-B29C-583498928B82}" dt="2021-09-18T10:33:32.149" v="812" actId="47"/>
        <pc:sldMkLst>
          <pc:docMk/>
          <pc:sldMk cId="1738311493" sldId="273"/>
        </pc:sldMkLst>
      </pc:sldChg>
      <pc:sldChg chg="del">
        <pc:chgData name="Zhou, Wenkang" userId="c02aa31c-5e4d-4a9a-85cd-727e4676a24a" providerId="ADAL" clId="{1EDB1F77-B006-4657-B29C-583498928B82}" dt="2021-09-18T10:33:32.149" v="812" actId="47"/>
        <pc:sldMkLst>
          <pc:docMk/>
          <pc:sldMk cId="2997806483" sldId="274"/>
        </pc:sldMkLst>
      </pc:sldChg>
      <pc:sldChg chg="del">
        <pc:chgData name="Zhou, Wenkang" userId="c02aa31c-5e4d-4a9a-85cd-727e4676a24a" providerId="ADAL" clId="{1EDB1F77-B006-4657-B29C-583498928B82}" dt="2021-09-18T10:33:32.149" v="812" actId="47"/>
        <pc:sldMkLst>
          <pc:docMk/>
          <pc:sldMk cId="3656931524" sldId="275"/>
        </pc:sldMkLst>
      </pc:sldChg>
      <pc:sldChg chg="addSp delSp modSp mod ord">
        <pc:chgData name="Zhou, Wenkang" userId="c02aa31c-5e4d-4a9a-85cd-727e4676a24a" providerId="ADAL" clId="{1EDB1F77-B006-4657-B29C-583498928B82}" dt="2021-09-18T10:03:50.114" v="271" actId="21"/>
        <pc:sldMkLst>
          <pc:docMk/>
          <pc:sldMk cId="2855606943" sldId="276"/>
        </pc:sldMkLst>
        <pc:spChg chg="add del mod">
          <ac:chgData name="Zhou, Wenkang" userId="c02aa31c-5e4d-4a9a-85cd-727e4676a24a" providerId="ADAL" clId="{1EDB1F77-B006-4657-B29C-583498928B82}" dt="2021-09-18T10:03:50.114" v="271" actId="21"/>
          <ac:spMkLst>
            <pc:docMk/>
            <pc:sldMk cId="2855606943" sldId="276"/>
            <ac:spMk id="4" creationId="{113DDE05-98AC-48E1-8DA5-64BF1ACE5033}"/>
          </ac:spMkLst>
        </pc:spChg>
        <pc:picChg chg="add mod">
          <ac:chgData name="Zhou, Wenkang" userId="c02aa31c-5e4d-4a9a-85cd-727e4676a24a" providerId="ADAL" clId="{1EDB1F77-B006-4657-B29C-583498928B82}" dt="2021-09-18T05:03:21.250" v="157" actId="1076"/>
          <ac:picMkLst>
            <pc:docMk/>
            <pc:sldMk cId="2855606943" sldId="276"/>
            <ac:picMk id="3" creationId="{F60AFCA8-35CB-4FD8-9BC9-22B987FBE048}"/>
          </ac:picMkLst>
        </pc:picChg>
        <pc:picChg chg="del">
          <ac:chgData name="Zhou, Wenkang" userId="c02aa31c-5e4d-4a9a-85cd-727e4676a24a" providerId="ADAL" clId="{1EDB1F77-B006-4657-B29C-583498928B82}" dt="2021-09-18T05:03:18.356" v="154" actId="478"/>
          <ac:picMkLst>
            <pc:docMk/>
            <pc:sldMk cId="2855606943" sldId="276"/>
            <ac:picMk id="9" creationId="{5A84FD7B-56F6-41BC-9D2E-C595EF2101A9}"/>
          </ac:picMkLst>
        </pc:picChg>
      </pc:sldChg>
      <pc:sldChg chg="del">
        <pc:chgData name="Zhou, Wenkang" userId="c02aa31c-5e4d-4a9a-85cd-727e4676a24a" providerId="ADAL" clId="{1EDB1F77-B006-4657-B29C-583498928B82}" dt="2021-09-18T10:33:32.149" v="812" actId="47"/>
        <pc:sldMkLst>
          <pc:docMk/>
          <pc:sldMk cId="642945406" sldId="277"/>
        </pc:sldMkLst>
      </pc:sldChg>
      <pc:sldChg chg="del">
        <pc:chgData name="Zhou, Wenkang" userId="c02aa31c-5e4d-4a9a-85cd-727e4676a24a" providerId="ADAL" clId="{1EDB1F77-B006-4657-B29C-583498928B82}" dt="2021-09-18T10:33:32.149" v="812" actId="47"/>
        <pc:sldMkLst>
          <pc:docMk/>
          <pc:sldMk cId="1176774889" sldId="279"/>
        </pc:sldMkLst>
      </pc:sldChg>
      <pc:sldChg chg="modSp mod">
        <pc:chgData name="Zhou, Wenkang" userId="c02aa31c-5e4d-4a9a-85cd-727e4676a24a" providerId="ADAL" clId="{1EDB1F77-B006-4657-B29C-583498928B82}" dt="2021-09-18T10:33:10.331" v="811" actId="1076"/>
        <pc:sldMkLst>
          <pc:docMk/>
          <pc:sldMk cId="159463197" sldId="280"/>
        </pc:sldMkLst>
        <pc:spChg chg="mod">
          <ac:chgData name="Zhou, Wenkang" userId="c02aa31c-5e4d-4a9a-85cd-727e4676a24a" providerId="ADAL" clId="{1EDB1F77-B006-4657-B29C-583498928B82}" dt="2021-09-18T10:01:51.776" v="237" actId="1076"/>
          <ac:spMkLst>
            <pc:docMk/>
            <pc:sldMk cId="159463197" sldId="280"/>
            <ac:spMk id="9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01:51.776" v="237" actId="1076"/>
          <ac:spMkLst>
            <pc:docMk/>
            <pc:sldMk cId="159463197" sldId="280"/>
            <ac:spMk id="10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01:51.776" v="237" actId="1076"/>
          <ac:spMkLst>
            <pc:docMk/>
            <pc:sldMk cId="159463197" sldId="280"/>
            <ac:spMk id="11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01:51.776" v="237" actId="1076"/>
          <ac:spMkLst>
            <pc:docMk/>
            <pc:sldMk cId="159463197" sldId="280"/>
            <ac:spMk id="12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01:51.776" v="237" actId="1076"/>
          <ac:spMkLst>
            <pc:docMk/>
            <pc:sldMk cId="159463197" sldId="280"/>
            <ac:spMk id="13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01:51.776" v="237" actId="1076"/>
          <ac:spMkLst>
            <pc:docMk/>
            <pc:sldMk cId="159463197" sldId="280"/>
            <ac:spMk id="14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01:51.776" v="237" actId="1076"/>
          <ac:spMkLst>
            <pc:docMk/>
            <pc:sldMk cId="159463197" sldId="280"/>
            <ac:spMk id="15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01:51.776" v="237" actId="1076"/>
          <ac:spMkLst>
            <pc:docMk/>
            <pc:sldMk cId="159463197" sldId="280"/>
            <ac:spMk id="16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01:51.776" v="237" actId="1076"/>
          <ac:spMkLst>
            <pc:docMk/>
            <pc:sldMk cId="159463197" sldId="280"/>
            <ac:spMk id="17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01:51.776" v="237" actId="1076"/>
          <ac:spMkLst>
            <pc:docMk/>
            <pc:sldMk cId="159463197" sldId="280"/>
            <ac:spMk id="18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01:51.776" v="237" actId="1076"/>
          <ac:spMkLst>
            <pc:docMk/>
            <pc:sldMk cId="159463197" sldId="280"/>
            <ac:spMk id="19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01:51.776" v="237" actId="1076"/>
          <ac:spMkLst>
            <pc:docMk/>
            <pc:sldMk cId="159463197" sldId="280"/>
            <ac:spMk id="20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01:51.776" v="237" actId="1076"/>
          <ac:spMkLst>
            <pc:docMk/>
            <pc:sldMk cId="159463197" sldId="280"/>
            <ac:spMk id="21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01:51.776" v="237" actId="1076"/>
          <ac:spMkLst>
            <pc:docMk/>
            <pc:sldMk cId="159463197" sldId="280"/>
            <ac:spMk id="22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01:51.776" v="237" actId="1076"/>
          <ac:spMkLst>
            <pc:docMk/>
            <pc:sldMk cId="159463197" sldId="280"/>
            <ac:spMk id="23" creationId="{00000000-0000-0000-0000-000000000000}"/>
          </ac:spMkLst>
        </pc:spChg>
        <pc:spChg chg="mod">
          <ac:chgData name="Zhou, Wenkang" userId="c02aa31c-5e4d-4a9a-85cd-727e4676a24a" providerId="ADAL" clId="{1EDB1F77-B006-4657-B29C-583498928B82}" dt="2021-09-18T10:33:10.331" v="811" actId="1076"/>
          <ac:spMkLst>
            <pc:docMk/>
            <pc:sldMk cId="159463197" sldId="280"/>
            <ac:spMk id="45" creationId="{00000000-0000-0000-0000-000000000000}"/>
          </ac:spMkLst>
        </pc:spChg>
        <pc:grpChg chg="mod">
          <ac:chgData name="Zhou, Wenkang" userId="c02aa31c-5e4d-4a9a-85cd-727e4676a24a" providerId="ADAL" clId="{1EDB1F77-B006-4657-B29C-583498928B82}" dt="2021-09-18T10:01:51.776" v="237" actId="1076"/>
          <ac:grpSpMkLst>
            <pc:docMk/>
            <pc:sldMk cId="159463197" sldId="280"/>
            <ac:grpSpMk id="2" creationId="{00000000-0000-0000-0000-000000000000}"/>
          </ac:grpSpMkLst>
        </pc:grpChg>
      </pc:sldChg>
      <pc:sldChg chg="modSp mod">
        <pc:chgData name="Zhou, Wenkang" userId="c02aa31c-5e4d-4a9a-85cd-727e4676a24a" providerId="ADAL" clId="{1EDB1F77-B006-4657-B29C-583498928B82}" dt="2021-09-18T04:52:14.558" v="153" actId="1076"/>
        <pc:sldMkLst>
          <pc:docMk/>
          <pc:sldMk cId="1693927363" sldId="281"/>
        </pc:sldMkLst>
        <pc:picChg chg="mod">
          <ac:chgData name="Zhou, Wenkang" userId="c02aa31c-5e4d-4a9a-85cd-727e4676a24a" providerId="ADAL" clId="{1EDB1F77-B006-4657-B29C-583498928B82}" dt="2021-09-18T04:52:14.558" v="153" actId="1076"/>
          <ac:picMkLst>
            <pc:docMk/>
            <pc:sldMk cId="1693927363" sldId="281"/>
            <ac:picMk id="4" creationId="{2EF73B8D-4EEB-7045-9253-1BA954318472}"/>
          </ac:picMkLst>
        </pc:picChg>
      </pc:sldChg>
      <pc:sldChg chg="addSp delSp modSp mod addAnim delAnim modAnim">
        <pc:chgData name="Zhou, Wenkang" userId="c02aa31c-5e4d-4a9a-85cd-727e4676a24a" providerId="ADAL" clId="{1EDB1F77-B006-4657-B29C-583498928B82}" dt="2021-09-18T10:00:32.114" v="218" actId="1076"/>
        <pc:sldMkLst>
          <pc:docMk/>
          <pc:sldMk cId="4187756874" sldId="284"/>
        </pc:sldMkLst>
        <pc:spChg chg="del">
          <ac:chgData name="Zhou, Wenkang" userId="c02aa31c-5e4d-4a9a-85cd-727e4676a24a" providerId="ADAL" clId="{1EDB1F77-B006-4657-B29C-583498928B82}" dt="2021-09-18T09:59:39.851" v="188" actId="478"/>
          <ac:spMkLst>
            <pc:docMk/>
            <pc:sldMk cId="4187756874" sldId="284"/>
            <ac:spMk id="5" creationId="{F86A3883-9A26-45A6-802B-F8A40426F74A}"/>
          </ac:spMkLst>
        </pc:spChg>
        <pc:spChg chg="mod">
          <ac:chgData name="Zhou, Wenkang" userId="c02aa31c-5e4d-4a9a-85cd-727e4676a24a" providerId="ADAL" clId="{1EDB1F77-B006-4657-B29C-583498928B82}" dt="2021-09-18T10:00:32.114" v="218" actId="1076"/>
          <ac:spMkLst>
            <pc:docMk/>
            <pc:sldMk cId="4187756874" sldId="284"/>
            <ac:spMk id="7" creationId="{1885FBA6-48B2-4DAC-B9C9-2B1E65D59041}"/>
          </ac:spMkLst>
        </pc:spChg>
        <pc:spChg chg="mod topLvl">
          <ac:chgData name="Zhou, Wenkang" userId="c02aa31c-5e4d-4a9a-85cd-727e4676a24a" providerId="ADAL" clId="{1EDB1F77-B006-4657-B29C-583498928B82}" dt="2021-09-18T10:00:32.114" v="218" actId="1076"/>
          <ac:spMkLst>
            <pc:docMk/>
            <pc:sldMk cId="4187756874" sldId="284"/>
            <ac:spMk id="8" creationId="{FE5A7F1B-077A-49C3-8601-13030046B9C5}"/>
          </ac:spMkLst>
        </pc:spChg>
        <pc:spChg chg="add mod">
          <ac:chgData name="Zhou, Wenkang" userId="c02aa31c-5e4d-4a9a-85cd-727e4676a24a" providerId="ADAL" clId="{1EDB1F77-B006-4657-B29C-583498928B82}" dt="2021-09-18T10:00:32.114" v="218" actId="1076"/>
          <ac:spMkLst>
            <pc:docMk/>
            <pc:sldMk cId="4187756874" sldId="284"/>
            <ac:spMk id="9" creationId="{945A2ECE-F25F-4BDC-88D6-168BE2AC025E}"/>
          </ac:spMkLst>
        </pc:spChg>
        <pc:spChg chg="del mod topLvl">
          <ac:chgData name="Zhou, Wenkang" userId="c02aa31c-5e4d-4a9a-85cd-727e4676a24a" providerId="ADAL" clId="{1EDB1F77-B006-4657-B29C-583498928B82}" dt="2021-09-18T10:00:00.144" v="193" actId="478"/>
          <ac:spMkLst>
            <pc:docMk/>
            <pc:sldMk cId="4187756874" sldId="284"/>
            <ac:spMk id="10" creationId="{60D5C927-D5BD-43CD-B229-DA3915C94AC2}"/>
          </ac:spMkLst>
        </pc:spChg>
        <pc:grpChg chg="add del">
          <ac:chgData name="Zhou, Wenkang" userId="c02aa31c-5e4d-4a9a-85cd-727e4676a24a" providerId="ADAL" clId="{1EDB1F77-B006-4657-B29C-583498928B82}" dt="2021-09-18T10:00:00.144" v="193" actId="478"/>
          <ac:grpSpMkLst>
            <pc:docMk/>
            <pc:sldMk cId="4187756874" sldId="284"/>
            <ac:grpSpMk id="11" creationId="{AEA087A4-D3C0-4748-A998-EA46F8E91369}"/>
          </ac:grpSpMkLst>
        </pc:grpChg>
        <pc:picChg chg="mod">
          <ac:chgData name="Zhou, Wenkang" userId="c02aa31c-5e4d-4a9a-85cd-727e4676a24a" providerId="ADAL" clId="{1EDB1F77-B006-4657-B29C-583498928B82}" dt="2021-09-18T10:00:28.076" v="217" actId="1076"/>
          <ac:picMkLst>
            <pc:docMk/>
            <pc:sldMk cId="4187756874" sldId="284"/>
            <ac:picMk id="4" creationId="{65CDC413-EEA5-4568-83F7-8B9FC7081558}"/>
          </ac:picMkLst>
        </pc:picChg>
      </pc:sldChg>
      <pc:sldChg chg="del">
        <pc:chgData name="Zhou, Wenkang" userId="c02aa31c-5e4d-4a9a-85cd-727e4676a24a" providerId="ADAL" clId="{1EDB1F77-B006-4657-B29C-583498928B82}" dt="2021-09-18T10:33:32.149" v="812" actId="47"/>
        <pc:sldMkLst>
          <pc:docMk/>
          <pc:sldMk cId="1436669768" sldId="285"/>
        </pc:sldMkLst>
      </pc:sldChg>
      <pc:sldChg chg="del">
        <pc:chgData name="Zhou, Wenkang" userId="c02aa31c-5e4d-4a9a-85cd-727e4676a24a" providerId="ADAL" clId="{1EDB1F77-B006-4657-B29C-583498928B82}" dt="2021-09-18T10:33:32.149" v="812" actId="47"/>
        <pc:sldMkLst>
          <pc:docMk/>
          <pc:sldMk cId="2117805435" sldId="286"/>
        </pc:sldMkLst>
      </pc:sldChg>
      <pc:sldChg chg="delSp modSp del mod">
        <pc:chgData name="Zhou, Wenkang" userId="c02aa31c-5e4d-4a9a-85cd-727e4676a24a" providerId="ADAL" clId="{1EDB1F77-B006-4657-B29C-583498928B82}" dt="2021-09-18T10:03:20.566" v="269" actId="47"/>
        <pc:sldMkLst>
          <pc:docMk/>
          <pc:sldMk cId="3087044286" sldId="287"/>
        </pc:sldMkLst>
        <pc:spChg chg="del">
          <ac:chgData name="Zhou, Wenkang" userId="c02aa31c-5e4d-4a9a-85cd-727e4676a24a" providerId="ADAL" clId="{1EDB1F77-B006-4657-B29C-583498928B82}" dt="2021-09-18T10:03:10.539" v="268" actId="21"/>
          <ac:spMkLst>
            <pc:docMk/>
            <pc:sldMk cId="3087044286" sldId="287"/>
            <ac:spMk id="4" creationId="{3ECFA6DB-1973-487E-955F-61E6E00D0D4F}"/>
          </ac:spMkLst>
        </pc:spChg>
        <pc:picChg chg="mod">
          <ac:chgData name="Zhou, Wenkang" userId="c02aa31c-5e4d-4a9a-85cd-727e4676a24a" providerId="ADAL" clId="{1EDB1F77-B006-4657-B29C-583498928B82}" dt="2021-09-18T10:02:59.509" v="265" actId="1076"/>
          <ac:picMkLst>
            <pc:docMk/>
            <pc:sldMk cId="3087044286" sldId="287"/>
            <ac:picMk id="69" creationId="{1436D26C-4C28-42AD-9D3D-AF6A7A4CA026}"/>
          </ac:picMkLst>
        </pc:picChg>
      </pc:sldChg>
      <pc:sldChg chg="addSp delSp modSp add mod">
        <pc:chgData name="Zhou, Wenkang" userId="c02aa31c-5e4d-4a9a-85cd-727e4676a24a" providerId="ADAL" clId="{1EDB1F77-B006-4657-B29C-583498928B82}" dt="2021-09-18T10:02:41.853" v="264" actId="20577"/>
        <pc:sldMkLst>
          <pc:docMk/>
          <pc:sldMk cId="2912596955" sldId="288"/>
        </pc:sldMkLst>
        <pc:spChg chg="add del">
          <ac:chgData name="Zhou, Wenkang" userId="c02aa31c-5e4d-4a9a-85cd-727e4676a24a" providerId="ADAL" clId="{1EDB1F77-B006-4657-B29C-583498928B82}" dt="2021-09-17T13:10:00.219" v="8" actId="478"/>
          <ac:spMkLst>
            <pc:docMk/>
            <pc:sldMk cId="2912596955" sldId="288"/>
            <ac:spMk id="6" creationId="{675FF7DE-6F83-42D8-9C04-A57793AA2E99}"/>
          </ac:spMkLst>
        </pc:spChg>
        <pc:spChg chg="add mod">
          <ac:chgData name="Zhou, Wenkang" userId="c02aa31c-5e4d-4a9a-85cd-727e4676a24a" providerId="ADAL" clId="{1EDB1F77-B006-4657-B29C-583498928B82}" dt="2021-09-18T10:02:41.853" v="264" actId="20577"/>
          <ac:spMkLst>
            <pc:docMk/>
            <pc:sldMk cId="2912596955" sldId="288"/>
            <ac:spMk id="9" creationId="{ED84049D-C3D4-447A-BE41-EE348D802FCD}"/>
          </ac:spMkLst>
        </pc:spChg>
        <pc:picChg chg="del">
          <ac:chgData name="Zhou, Wenkang" userId="c02aa31c-5e4d-4a9a-85cd-727e4676a24a" providerId="ADAL" clId="{1EDB1F77-B006-4657-B29C-583498928B82}" dt="2021-09-17T13:09:34.866" v="1" actId="478"/>
          <ac:picMkLst>
            <pc:docMk/>
            <pc:sldMk cId="2912596955" sldId="288"/>
            <ac:picMk id="3" creationId="{8417532E-A082-4421-A8A4-CBD20BA1FB90}"/>
          </ac:picMkLst>
        </pc:picChg>
        <pc:picChg chg="add mod">
          <ac:chgData name="Zhou, Wenkang" userId="c02aa31c-5e4d-4a9a-85cd-727e4676a24a" providerId="ADAL" clId="{1EDB1F77-B006-4657-B29C-583498928B82}" dt="2021-09-17T13:17:46.976" v="144" actId="1076"/>
          <ac:picMkLst>
            <pc:docMk/>
            <pc:sldMk cId="2912596955" sldId="288"/>
            <ac:picMk id="4" creationId="{856389FB-712A-46E7-B93D-1045F05EB3B1}"/>
          </ac:picMkLst>
        </pc:picChg>
        <pc:picChg chg="add mod">
          <ac:chgData name="Zhou, Wenkang" userId="c02aa31c-5e4d-4a9a-85cd-727e4676a24a" providerId="ADAL" clId="{1EDB1F77-B006-4657-B29C-583498928B82}" dt="2021-09-17T13:17:59.991" v="148" actId="14100"/>
          <ac:picMkLst>
            <pc:docMk/>
            <pc:sldMk cId="2912596955" sldId="288"/>
            <ac:picMk id="8" creationId="{C59CA419-99D1-48E3-9CA8-60CA42A92EE9}"/>
          </ac:picMkLst>
        </pc:picChg>
      </pc:sldChg>
      <pc:sldChg chg="addSp delSp modSp add mod ord">
        <pc:chgData name="Zhou, Wenkang" userId="c02aa31c-5e4d-4a9a-85cd-727e4676a24a" providerId="ADAL" clId="{1EDB1F77-B006-4657-B29C-583498928B82}" dt="2021-09-17T13:18:33.647" v="150"/>
        <pc:sldMkLst>
          <pc:docMk/>
          <pc:sldMk cId="3314649891" sldId="289"/>
        </pc:sldMkLst>
        <pc:spChg chg="add del">
          <ac:chgData name="Zhou, Wenkang" userId="c02aa31c-5e4d-4a9a-85cd-727e4676a24a" providerId="ADAL" clId="{1EDB1F77-B006-4657-B29C-583498928B82}" dt="2021-09-17T13:12:43.230" v="31" actId="478"/>
          <ac:spMkLst>
            <pc:docMk/>
            <pc:sldMk cId="3314649891" sldId="289"/>
            <ac:spMk id="5" creationId="{CCE9933D-8123-456D-9A56-B464AD51C59D}"/>
          </ac:spMkLst>
        </pc:spChg>
        <pc:spChg chg="add del">
          <ac:chgData name="Zhou, Wenkang" userId="c02aa31c-5e4d-4a9a-85cd-727e4676a24a" providerId="ADAL" clId="{1EDB1F77-B006-4657-B29C-583498928B82}" dt="2021-09-17T13:12:51.445" v="35" actId="478"/>
          <ac:spMkLst>
            <pc:docMk/>
            <pc:sldMk cId="3314649891" sldId="289"/>
            <ac:spMk id="7" creationId="{719FC1B7-DDC5-425B-BC4C-825035954330}"/>
          </ac:spMkLst>
        </pc:spChg>
        <pc:spChg chg="add del">
          <ac:chgData name="Zhou, Wenkang" userId="c02aa31c-5e4d-4a9a-85cd-727e4676a24a" providerId="ADAL" clId="{1EDB1F77-B006-4657-B29C-583498928B82}" dt="2021-09-17T13:12:50.790" v="34" actId="478"/>
          <ac:spMkLst>
            <pc:docMk/>
            <pc:sldMk cId="3314649891" sldId="289"/>
            <ac:spMk id="9" creationId="{D20B1737-3624-4C58-AD4F-38A463847260}"/>
          </ac:spMkLst>
        </pc:spChg>
        <pc:picChg chg="del">
          <ac:chgData name="Zhou, Wenkang" userId="c02aa31c-5e4d-4a9a-85cd-727e4676a24a" providerId="ADAL" clId="{1EDB1F77-B006-4657-B29C-583498928B82}" dt="2021-09-17T13:12:03.299" v="28" actId="478"/>
          <ac:picMkLst>
            <pc:docMk/>
            <pc:sldMk cId="3314649891" sldId="289"/>
            <ac:picMk id="4" creationId="{856389FB-712A-46E7-B93D-1045F05EB3B1}"/>
          </ac:picMkLst>
        </pc:picChg>
        <pc:picChg chg="del">
          <ac:chgData name="Zhou, Wenkang" userId="c02aa31c-5e4d-4a9a-85cd-727e4676a24a" providerId="ADAL" clId="{1EDB1F77-B006-4657-B29C-583498928B82}" dt="2021-09-17T13:12:38.753" v="29" actId="478"/>
          <ac:picMkLst>
            <pc:docMk/>
            <pc:sldMk cId="3314649891" sldId="289"/>
            <ac:picMk id="8" creationId="{C59CA419-99D1-48E3-9CA8-60CA42A92EE9}"/>
          </ac:picMkLst>
        </pc:picChg>
        <pc:picChg chg="add mod">
          <ac:chgData name="Zhou, Wenkang" userId="c02aa31c-5e4d-4a9a-85cd-727e4676a24a" providerId="ADAL" clId="{1EDB1F77-B006-4657-B29C-583498928B82}" dt="2021-09-17T13:16:00.881" v="83" actId="14100"/>
          <ac:picMkLst>
            <pc:docMk/>
            <pc:sldMk cId="3314649891" sldId="289"/>
            <ac:picMk id="11" creationId="{10E64F62-4CA3-455D-99FC-D327E17660EA}"/>
          </ac:picMkLst>
        </pc:picChg>
        <pc:picChg chg="add mod">
          <ac:chgData name="Zhou, Wenkang" userId="c02aa31c-5e4d-4a9a-85cd-727e4676a24a" providerId="ADAL" clId="{1EDB1F77-B006-4657-B29C-583498928B82}" dt="2021-09-17T13:16:06.417" v="85" actId="1076"/>
          <ac:picMkLst>
            <pc:docMk/>
            <pc:sldMk cId="3314649891" sldId="289"/>
            <ac:picMk id="13" creationId="{E6962A4C-0244-4ECF-99AD-539C5714DDC8}"/>
          </ac:picMkLst>
        </pc:picChg>
      </pc:sldChg>
      <pc:sldChg chg="addSp delSp modSp add mod ord">
        <pc:chgData name="Zhou, Wenkang" userId="c02aa31c-5e4d-4a9a-85cd-727e4676a24a" providerId="ADAL" clId="{1EDB1F77-B006-4657-B29C-583498928B82}" dt="2021-09-18T05:03:47.785" v="159" actId="22"/>
        <pc:sldMkLst>
          <pc:docMk/>
          <pc:sldMk cId="2198403056" sldId="290"/>
        </pc:sldMkLst>
        <pc:picChg chg="add mod">
          <ac:chgData name="Zhou, Wenkang" userId="c02aa31c-5e4d-4a9a-85cd-727e4676a24a" providerId="ADAL" clId="{1EDB1F77-B006-4657-B29C-583498928B82}" dt="2021-09-17T13:14:42.905" v="70" actId="14100"/>
          <ac:picMkLst>
            <pc:docMk/>
            <pc:sldMk cId="2198403056" sldId="290"/>
            <ac:picMk id="3" creationId="{371ECA00-293A-4506-99E3-76274483FB55}"/>
          </ac:picMkLst>
        </pc:picChg>
        <pc:picChg chg="add del">
          <ac:chgData name="Zhou, Wenkang" userId="c02aa31c-5e4d-4a9a-85cd-727e4676a24a" providerId="ADAL" clId="{1EDB1F77-B006-4657-B29C-583498928B82}" dt="2021-09-18T05:03:47.785" v="159" actId="22"/>
          <ac:picMkLst>
            <pc:docMk/>
            <pc:sldMk cId="2198403056" sldId="290"/>
            <ac:picMk id="4" creationId="{47CBDD46-6A91-4A5C-A22A-0A0D69859E09}"/>
          </ac:picMkLst>
        </pc:picChg>
        <pc:picChg chg="add mod">
          <ac:chgData name="Zhou, Wenkang" userId="c02aa31c-5e4d-4a9a-85cd-727e4676a24a" providerId="ADAL" clId="{1EDB1F77-B006-4657-B29C-583498928B82}" dt="2021-09-17T13:14:52.397" v="73" actId="1076"/>
          <ac:picMkLst>
            <pc:docMk/>
            <pc:sldMk cId="2198403056" sldId="290"/>
            <ac:picMk id="5" creationId="{72BA4D13-F6AC-4823-A887-B254589E80ED}"/>
          </ac:picMkLst>
        </pc:picChg>
        <pc:picChg chg="del">
          <ac:chgData name="Zhou, Wenkang" userId="c02aa31c-5e4d-4a9a-85cd-727e4676a24a" providerId="ADAL" clId="{1EDB1F77-B006-4657-B29C-583498928B82}" dt="2021-09-17T13:13:58.898" v="49" actId="478"/>
          <ac:picMkLst>
            <pc:docMk/>
            <pc:sldMk cId="2198403056" sldId="290"/>
            <ac:picMk id="11" creationId="{10E64F62-4CA3-455D-99FC-D327E17660EA}"/>
          </ac:picMkLst>
        </pc:picChg>
        <pc:picChg chg="del">
          <ac:chgData name="Zhou, Wenkang" userId="c02aa31c-5e4d-4a9a-85cd-727e4676a24a" providerId="ADAL" clId="{1EDB1F77-B006-4657-B29C-583498928B82}" dt="2021-09-17T13:13:59.233" v="50" actId="478"/>
          <ac:picMkLst>
            <pc:docMk/>
            <pc:sldMk cId="2198403056" sldId="290"/>
            <ac:picMk id="13" creationId="{E6962A4C-0244-4ECF-99AD-539C5714DDC8}"/>
          </ac:picMkLst>
        </pc:picChg>
      </pc:sldChg>
      <pc:sldChg chg="addSp modSp new del mod">
        <pc:chgData name="Zhou, Wenkang" userId="c02aa31c-5e4d-4a9a-85cd-727e4676a24a" providerId="ADAL" clId="{1EDB1F77-B006-4657-B29C-583498928B82}" dt="2021-09-18T10:04:33.509" v="275" actId="47"/>
        <pc:sldMkLst>
          <pc:docMk/>
          <pc:sldMk cId="646358051" sldId="291"/>
        </pc:sldMkLst>
        <pc:picChg chg="add mod">
          <ac:chgData name="Zhou, Wenkang" userId="c02aa31c-5e4d-4a9a-85cd-727e4676a24a" providerId="ADAL" clId="{1EDB1F77-B006-4657-B29C-583498928B82}" dt="2021-09-18T05:03:53.100" v="163" actId="1076"/>
          <ac:picMkLst>
            <pc:docMk/>
            <pc:sldMk cId="646358051" sldId="291"/>
            <ac:picMk id="3" creationId="{81D20B22-10E3-429F-B371-D1DF8EA62573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500753FE-B9BF-7847-9960-E83E9EFF62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7E82817-3449-C34B-9CED-AC3F0C65C45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02EC76-9FC1-EB44-AE32-AD5EE66D0609}" type="datetimeFigureOut">
              <a:rPr kumimoji="1" lang="zh-CN" altLang="en-US" smtClean="0"/>
              <a:t>2021/10/3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738CFD6-2D49-B441-B215-602818973B6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06CBC85-BB62-984D-AFD2-9A1B890E836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86E575-3793-544A-8069-340C8080CF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66651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41E34C-ED3A-4C55-835D-4C1E633DCC8A}" type="datetimeFigureOut">
              <a:rPr lang="zh-CN" altLang="en-US" smtClean="0"/>
              <a:t>2021/10/3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F11237-8830-43CA-9A78-CEDADB9B58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36522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F11237-8830-43CA-9A78-CEDADB9B580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2811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F11237-8830-43CA-9A78-CEDADB9B5808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11660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F11237-8830-43CA-9A78-CEDADB9B580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14952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F11237-8830-43CA-9A78-CEDADB9B580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2950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23592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D03FA2-A613-42FA-9687-609A920DA779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56507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5FE5D-58F8-4632-9DFF-B78068E3F7FE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36942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F11237-8830-43CA-9A78-CEDADB9B5808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7715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6E2A2-F443-45A8-9E31-985F8E5D2CBA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07249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7697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B404DD-C5D6-4A49-8989-4A1442685945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50371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4258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F11237-8830-43CA-9A78-CEDADB9B580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61105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F11237-8830-43CA-9A78-CEDADB9B5808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44424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4205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F11237-8830-43CA-9A78-CEDADB9B580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08969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2032"/>
            <a:ext cx="6858000" cy="179125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2363"/>
            <a:ext cx="6858000" cy="1242205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D895-B362-48E1-8D29-DD1DB86B2E68}" type="datetimeFigureOut">
              <a:rPr lang="zh-CN" altLang="en-US" smtClean="0"/>
              <a:t>2021/10/3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BC69-F001-45D9-9846-CFA4EC667C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0331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3006"/>
            <a:ext cx="2949178" cy="120052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798"/>
            <a:ext cx="4629150" cy="365634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526"/>
            <a:ext cx="2949178" cy="285957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D895-B362-48E1-8D29-DD1DB86B2E68}" type="datetimeFigureOut">
              <a:rPr lang="zh-CN" altLang="en-US" smtClean="0"/>
              <a:t>2021/10/3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BC69-F001-45D9-9846-CFA4EC667C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9849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D895-B362-48E1-8D29-DD1DB86B2E68}" type="datetimeFigureOut">
              <a:rPr lang="zh-CN" altLang="en-US" smtClean="0"/>
              <a:t>2021/10/3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BC69-F001-45D9-9846-CFA4EC667C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545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928"/>
            <a:ext cx="1971675" cy="436022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928"/>
            <a:ext cx="5800725" cy="436022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D895-B362-48E1-8D29-DD1DB86B2E68}" type="datetimeFigureOut">
              <a:rPr lang="zh-CN" altLang="en-US" smtClean="0"/>
              <a:t>2021/10/3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BC69-F001-45D9-9846-CFA4EC667C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7545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7377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bg>
      <p:bgPr>
        <a:blipFill dpi="0" rotWithShape="1">
          <a:blip r:embed="rId2" cstate="print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8663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8744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6042"/>
            <a:ext cx="8229600" cy="85751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521"/>
            <a:ext cx="8229600" cy="339552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8735"/>
            <a:ext cx="2133600" cy="273928"/>
          </a:xfrm>
          <a:prstGeom prst="rect">
            <a:avLst/>
          </a:prstGeom>
        </p:spPr>
        <p:txBody>
          <a:bodyPr/>
          <a:lstStyle/>
          <a:p>
            <a:pPr defTabSz="914400"/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 defTabSz="914400"/>
              <a:t>2021/10/3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8735"/>
            <a:ext cx="2895600" cy="273928"/>
          </a:xfrm>
          <a:prstGeom prst="rect">
            <a:avLst/>
          </a:prstGeom>
        </p:spPr>
        <p:txBody>
          <a:bodyPr/>
          <a:lstStyle/>
          <a:p>
            <a:pPr defTabSz="91440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8735"/>
            <a:ext cx="2133600" cy="273928"/>
          </a:xfrm>
          <a:prstGeom prst="rect">
            <a:avLst/>
          </a:prstGeom>
        </p:spPr>
        <p:txBody>
          <a:bodyPr/>
          <a:lstStyle/>
          <a:p>
            <a:pPr defTabSz="914400"/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 defTabSz="914400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5706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6042"/>
            <a:ext cx="2057400" cy="4389999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6042"/>
            <a:ext cx="6019800" cy="4389999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8735"/>
            <a:ext cx="2133600" cy="273928"/>
          </a:xfrm>
          <a:prstGeom prst="rect">
            <a:avLst/>
          </a:prstGeom>
        </p:spPr>
        <p:txBody>
          <a:bodyPr/>
          <a:lstStyle/>
          <a:p>
            <a:pPr defTabSz="914400"/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 defTabSz="914400"/>
              <a:t>2021/10/3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8735"/>
            <a:ext cx="2895600" cy="273928"/>
          </a:xfrm>
          <a:prstGeom prst="rect">
            <a:avLst/>
          </a:prstGeom>
        </p:spPr>
        <p:txBody>
          <a:bodyPr/>
          <a:lstStyle/>
          <a:p>
            <a:pPr defTabSz="91440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8735"/>
            <a:ext cx="2133600" cy="273928"/>
          </a:xfrm>
          <a:prstGeom prst="rect">
            <a:avLst/>
          </a:prstGeom>
        </p:spPr>
        <p:txBody>
          <a:bodyPr/>
          <a:lstStyle/>
          <a:p>
            <a:pPr defTabSz="914400"/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 defTabSz="914400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77416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3536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D895-B362-48E1-8D29-DD1DB86B2E68}" type="datetimeFigureOut">
              <a:rPr lang="zh-CN" altLang="en-US" smtClean="0"/>
              <a:t>2021/10/3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BC69-F001-45D9-9846-CFA4EC667C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2171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4021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3160"/>
            <a:ext cx="7886700" cy="1125488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D895-B362-48E1-8D29-DD1DB86B2E68}" type="datetimeFigureOut">
              <a:rPr lang="zh-CN" altLang="en-US" smtClean="0"/>
              <a:t>2021/10/3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BC69-F001-45D9-9846-CFA4EC667C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7758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642"/>
            <a:ext cx="3886200" cy="326451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642"/>
            <a:ext cx="3886200" cy="326451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D895-B362-48E1-8D29-DD1DB86B2E68}" type="datetimeFigureOut">
              <a:rPr lang="zh-CN" altLang="en-US" smtClean="0"/>
              <a:t>2021/10/3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BC69-F001-45D9-9846-CFA4EC667C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9180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929"/>
            <a:ext cx="7886700" cy="99447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1261"/>
            <a:ext cx="3868340" cy="61812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9386"/>
            <a:ext cx="3868340" cy="276429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1261"/>
            <a:ext cx="3887391" cy="61812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9386"/>
            <a:ext cx="3887391" cy="276429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D895-B362-48E1-8D29-DD1DB86B2E68}" type="datetimeFigureOut">
              <a:rPr lang="zh-CN" altLang="en-US" smtClean="0"/>
              <a:t>2021/10/3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BC69-F001-45D9-9846-CFA4EC667C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8938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929"/>
            <a:ext cx="7886700" cy="99447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1261"/>
            <a:ext cx="3868340" cy="61812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9386"/>
            <a:ext cx="3868340" cy="276429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1261"/>
            <a:ext cx="3887391" cy="61812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9386"/>
            <a:ext cx="3887391" cy="276429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D895-B362-48E1-8D29-DD1DB86B2E68}" type="datetimeFigureOut">
              <a:rPr lang="zh-CN" altLang="en-US" smtClean="0"/>
              <a:t>2021/10/3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BC69-F001-45D9-9846-CFA4EC667C7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397164" y="5026658"/>
            <a:ext cx="1440159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http://www.1ppt.com/hangye/</a:t>
            </a:r>
          </a:p>
        </p:txBody>
      </p:sp>
    </p:spTree>
    <p:extLst>
      <p:ext uri="{BB962C8B-B14F-4D97-AF65-F5344CB8AC3E}">
        <p14:creationId xmlns:p14="http://schemas.microsoft.com/office/powerpoint/2010/main" val="2746925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D895-B362-48E1-8D29-DD1DB86B2E68}" type="datetimeFigureOut">
              <a:rPr lang="zh-CN" altLang="en-US" smtClean="0"/>
              <a:t>2021/10/3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BC69-F001-45D9-9846-CFA4EC667C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6890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D895-B362-48E1-8D29-DD1DB86B2E68}" type="datetimeFigureOut">
              <a:rPr lang="zh-CN" altLang="en-US" smtClean="0"/>
              <a:t>2021/10/3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BC69-F001-45D9-9846-CFA4EC667C7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669B121-3436-4F54-9ECF-3AED8B34F5C7}"/>
              </a:ext>
            </a:extLst>
          </p:cNvPr>
          <p:cNvSpPr/>
          <p:nvPr userDrawn="1"/>
        </p:nvSpPr>
        <p:spPr>
          <a:xfrm>
            <a:off x="1" y="217782"/>
            <a:ext cx="740228" cy="3157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4387D7F-1E85-41FB-BE66-E65FD5ABC1E9}"/>
              </a:ext>
            </a:extLst>
          </p:cNvPr>
          <p:cNvSpPr/>
          <p:nvPr userDrawn="1"/>
        </p:nvSpPr>
        <p:spPr>
          <a:xfrm>
            <a:off x="740229" y="217782"/>
            <a:ext cx="201386" cy="31578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2936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3006"/>
            <a:ext cx="2949178" cy="120052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798"/>
            <a:ext cx="4629150" cy="365634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526"/>
            <a:ext cx="2949178" cy="2859574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1D895-B362-48E1-8D29-DD1DB86B2E68}" type="datetimeFigureOut">
              <a:rPr lang="zh-CN" altLang="en-US" smtClean="0"/>
              <a:t>2021/10/3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BC69-F001-45D9-9846-CFA4EC667C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087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929"/>
            <a:ext cx="7886700" cy="9944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642"/>
            <a:ext cx="7886700" cy="32645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8735"/>
            <a:ext cx="20574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51D895-B362-48E1-8D29-DD1DB86B2E68}" type="datetimeFigureOut">
              <a:rPr lang="zh-CN" altLang="en-US" smtClean="0"/>
              <a:t>2021/10/3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8735"/>
            <a:ext cx="30861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8735"/>
            <a:ext cx="2057400" cy="2739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1BBC69-F001-45D9-9846-CFA4EC667C7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48266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76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3" r:id="rId13"/>
    <p:sldLayoutId id="2147483674" r:id="rId14"/>
    <p:sldLayoutId id="2147483675" r:id="rId15"/>
  </p:sldLayoutIdLst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1884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5CDC413-EEA5-4568-83F7-8B9FC708155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63" b="28168"/>
          <a:stretch/>
        </p:blipFill>
        <p:spPr>
          <a:xfrm>
            <a:off x="0" y="0"/>
            <a:ext cx="9144000" cy="2550694"/>
          </a:xfrm>
          <a:prstGeom prst="rect">
            <a:avLst/>
          </a:prstGeom>
        </p:spPr>
      </p:pic>
      <p:sp>
        <p:nvSpPr>
          <p:cNvPr id="7" name="TextBox 38">
            <a:extLst>
              <a:ext uri="{FF2B5EF4-FFF2-40B4-BE49-F238E27FC236}">
                <a16:creationId xmlns:a16="http://schemas.microsoft.com/office/drawing/2014/main" id="{1885FBA6-48B2-4DAC-B9C9-2B1E65D59041}"/>
              </a:ext>
            </a:extLst>
          </p:cNvPr>
          <p:cNvSpPr txBox="1"/>
          <p:nvPr/>
        </p:nvSpPr>
        <p:spPr>
          <a:xfrm>
            <a:off x="1878784" y="2600686"/>
            <a:ext cx="53497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err="1">
                <a:solidFill>
                  <a:schemeClr val="accent1"/>
                </a:solidFill>
                <a:cs typeface="+mn-ea"/>
                <a:sym typeface="+mn-lt"/>
              </a:rPr>
              <a:t>NFTChallege</a:t>
            </a:r>
            <a:endParaRPr lang="zh-CN" altLang="en-US" sz="4000" b="1" spc="16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EA087A4-D3C0-4748-A998-EA46F8E91369}"/>
              </a:ext>
            </a:extLst>
          </p:cNvPr>
          <p:cNvGrpSpPr/>
          <p:nvPr/>
        </p:nvGrpSpPr>
        <p:grpSpPr>
          <a:xfrm>
            <a:off x="2590700" y="3947940"/>
            <a:ext cx="3925956" cy="240633"/>
            <a:chOff x="2638251" y="3938001"/>
            <a:chExt cx="2808720" cy="240633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FE5A7F1B-077A-49C3-8601-13030046B9C5}"/>
                </a:ext>
              </a:extLst>
            </p:cNvPr>
            <p:cNvSpPr/>
            <p:nvPr/>
          </p:nvSpPr>
          <p:spPr>
            <a:xfrm>
              <a:off x="2638251" y="3938001"/>
              <a:ext cx="1404360" cy="24063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>
                  <a:solidFill>
                    <a:schemeClr val="accent1"/>
                  </a:solidFill>
                  <a:cs typeface="+mn-ea"/>
                  <a:sym typeface="+mn-lt"/>
                </a:rPr>
                <a:t>汇报团队</a:t>
              </a:r>
              <a:r>
                <a:rPr lang="en-US" altLang="zh-CN" sz="1200" dirty="0">
                  <a:solidFill>
                    <a:schemeClr val="accent1"/>
                  </a:solidFill>
                  <a:cs typeface="+mn-ea"/>
                  <a:sym typeface="+mn-lt"/>
                </a:rPr>
                <a:t>: </a:t>
              </a:r>
              <a:r>
                <a:rPr lang="en-US" altLang="zh-CN" sz="1200" dirty="0" err="1">
                  <a:solidFill>
                    <a:schemeClr val="accent1"/>
                  </a:solidFill>
                  <a:cs typeface="+mn-ea"/>
                  <a:sym typeface="+mn-lt"/>
                </a:rPr>
                <a:t>NFTChallenge</a:t>
              </a:r>
              <a:endParaRPr lang="zh-CN" altLang="en-US" sz="1200" dirty="0">
                <a:solidFill>
                  <a:schemeClr val="accent1"/>
                </a:solidFill>
                <a:cs typeface="+mn-ea"/>
                <a:sym typeface="+mn-lt"/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60D5C927-D5BD-43CD-B229-DA3915C94AC2}"/>
                </a:ext>
              </a:extLst>
            </p:cNvPr>
            <p:cNvSpPr/>
            <p:nvPr/>
          </p:nvSpPr>
          <p:spPr>
            <a:xfrm>
              <a:off x="4042611" y="3938001"/>
              <a:ext cx="1404360" cy="24063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 dirty="0">
                  <a:cs typeface="+mn-ea"/>
                  <a:sym typeface="+mn-lt"/>
                </a:rPr>
                <a:t>时间：</a:t>
              </a:r>
              <a:r>
                <a:rPr lang="en-US" altLang="zh-CN" sz="1200" dirty="0">
                  <a:cs typeface="+mn-ea"/>
                  <a:sym typeface="+mn-lt"/>
                </a:rPr>
                <a:t>2021-10-4</a:t>
              </a:r>
              <a:endParaRPr lang="zh-CN" altLang="en-US" sz="1200" dirty="0">
                <a:cs typeface="+mn-ea"/>
                <a:sym typeface="+mn-lt"/>
              </a:endParaRPr>
            </a:p>
          </p:txBody>
        </p:sp>
      </p:grpSp>
      <p:sp>
        <p:nvSpPr>
          <p:cNvPr id="9" name="TextBox 38">
            <a:extLst>
              <a:ext uri="{FF2B5EF4-FFF2-40B4-BE49-F238E27FC236}">
                <a16:creationId xmlns:a16="http://schemas.microsoft.com/office/drawing/2014/main" id="{2BD7292C-8710-EF44-BDBD-4C2C011FD749}"/>
              </a:ext>
            </a:extLst>
          </p:cNvPr>
          <p:cNvSpPr txBox="1"/>
          <p:nvPr/>
        </p:nvSpPr>
        <p:spPr>
          <a:xfrm>
            <a:off x="2882629" y="3358564"/>
            <a:ext cx="31669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spc="16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2000" b="1" spc="16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Nervos</a:t>
            </a:r>
            <a:endParaRPr lang="zh-CN" altLang="en-US" sz="2000" b="1" spc="16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97884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250"/>
                            </p:stCondLst>
                            <p:childTnLst>
                              <p:par>
                                <p:cTn id="18" presetID="23" presetClass="entr" presetSubtype="3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Graphical user interface&#10;&#10;Description automatically generated">
            <a:extLst>
              <a:ext uri="{FF2B5EF4-FFF2-40B4-BE49-F238E27FC236}">
                <a16:creationId xmlns:a16="http://schemas.microsoft.com/office/drawing/2014/main" id="{10E64F62-4CA3-455D-99FC-D327E17660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4306" y="173052"/>
            <a:ext cx="5122501" cy="2526445"/>
          </a:xfrm>
          <a:prstGeom prst="rect">
            <a:avLst/>
          </a:prstGeom>
        </p:spPr>
      </p:pic>
      <p:pic>
        <p:nvPicPr>
          <p:cNvPr id="13" name="Picture 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6962A4C-0244-4ECF-99AD-539C5714DD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299" y="2672602"/>
            <a:ext cx="5114079" cy="2121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649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71ECA00-293A-4506-99E3-76274483FB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111" y="31429"/>
            <a:ext cx="5405718" cy="2594572"/>
          </a:xfrm>
          <a:prstGeom prst="rect">
            <a:avLst/>
          </a:prstGeom>
        </p:spPr>
      </p:pic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2BA4D13-F6AC-4823-A887-B254589E80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111" y="2652883"/>
            <a:ext cx="5446059" cy="217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403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71ECA00-293A-4506-99E3-76274483FB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111" y="31429"/>
            <a:ext cx="5405718" cy="2594572"/>
          </a:xfrm>
          <a:prstGeom prst="rect">
            <a:avLst/>
          </a:prstGeom>
        </p:spPr>
      </p:pic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2BA4D13-F6AC-4823-A887-B254589E80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111" y="2652883"/>
            <a:ext cx="5446059" cy="217059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543BD57-486F-FF42-B159-B9CF863186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0408" y="1498321"/>
            <a:ext cx="2309123" cy="230912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F9C0130-FC52-1A46-ABF7-B44A91E0B447}"/>
              </a:ext>
            </a:extLst>
          </p:cNvPr>
          <p:cNvSpPr txBox="1"/>
          <p:nvPr/>
        </p:nvSpPr>
        <p:spPr>
          <a:xfrm>
            <a:off x="3412725" y="3368848"/>
            <a:ext cx="1444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Your Medal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0736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1"/>
          <p:cNvSpPr>
            <a:spLocks noChangeArrowheads="1"/>
          </p:cNvSpPr>
          <p:nvPr/>
        </p:nvSpPr>
        <p:spPr bwMode="gray">
          <a:xfrm>
            <a:off x="3456551" y="1826484"/>
            <a:ext cx="1574369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r>
              <a:rPr lang="en-US" altLang="zh-CN" sz="2400">
                <a:solidFill>
                  <a:schemeClr val="accent1"/>
                </a:solidFill>
                <a:cs typeface="+mn-ea"/>
                <a:sym typeface="+mn-lt"/>
              </a:rPr>
              <a:t>Expection</a:t>
            </a:r>
            <a:endParaRPr lang="zh-CN" altLang="en-US" sz="24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10" name="TextBox 5"/>
          <p:cNvSpPr txBox="1"/>
          <p:nvPr/>
        </p:nvSpPr>
        <p:spPr>
          <a:xfrm>
            <a:off x="2414378" y="2397753"/>
            <a:ext cx="3651498" cy="1747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>
              <a:lnSpc>
                <a:spcPts val="1500"/>
              </a:lnSpc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Too many interesting projects wait to be added.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7" name="TextBox 12"/>
          <p:cNvSpPr txBox="1"/>
          <p:nvPr/>
        </p:nvSpPr>
        <p:spPr>
          <a:xfrm>
            <a:off x="3382434" y="1022210"/>
            <a:ext cx="1156068" cy="677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4400" b="1">
                <a:ln w="12700">
                  <a:noFill/>
                </a:ln>
                <a:solidFill>
                  <a:schemeClr val="bg1"/>
                </a:solidFill>
                <a:effectLst/>
                <a:latin typeface="Agency FB" panose="020B0503020202020204" pitchFamily="34" charset="0"/>
                <a:ea typeface="微软雅黑" pitchFamily="34" charset="-122"/>
              </a:defRPr>
            </a:lvl1pPr>
          </a:lstStyle>
          <a:p>
            <a:r>
              <a:rPr lang="en-US" altLang="zh-CN" b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Part</a:t>
            </a:r>
            <a:endParaRPr lang="zh-CN" altLang="en-US" b="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1" name="Freeform 13"/>
          <p:cNvSpPr>
            <a:spLocks noChangeAspect="1"/>
          </p:cNvSpPr>
          <p:nvPr/>
        </p:nvSpPr>
        <p:spPr bwMode="auto">
          <a:xfrm>
            <a:off x="4691393" y="1005104"/>
            <a:ext cx="305793" cy="569638"/>
          </a:xfrm>
          <a:custGeom>
            <a:avLst/>
            <a:gdLst>
              <a:gd name="T0" fmla="*/ 83 w 83"/>
              <a:gd name="T1" fmla="*/ 125 h 154"/>
              <a:gd name="T2" fmla="*/ 72 w 83"/>
              <a:gd name="T3" fmla="*/ 125 h 154"/>
              <a:gd name="T4" fmla="*/ 72 w 83"/>
              <a:gd name="T5" fmla="*/ 154 h 154"/>
              <a:gd name="T6" fmla="*/ 50 w 83"/>
              <a:gd name="T7" fmla="*/ 154 h 154"/>
              <a:gd name="T8" fmla="*/ 50 w 83"/>
              <a:gd name="T9" fmla="*/ 125 h 154"/>
              <a:gd name="T10" fmla="*/ 0 w 83"/>
              <a:gd name="T11" fmla="*/ 125 h 154"/>
              <a:gd name="T12" fmla="*/ 0 w 83"/>
              <a:gd name="T13" fmla="*/ 111 h 154"/>
              <a:gd name="T14" fmla="*/ 38 w 83"/>
              <a:gd name="T15" fmla="*/ 0 h 154"/>
              <a:gd name="T16" fmla="*/ 61 w 83"/>
              <a:gd name="T17" fmla="*/ 0 h 154"/>
              <a:gd name="T18" fmla="*/ 61 w 83"/>
              <a:gd name="T19" fmla="*/ 1 h 154"/>
              <a:gd name="T20" fmla="*/ 25 w 83"/>
              <a:gd name="T21" fmla="*/ 105 h 154"/>
              <a:gd name="T22" fmla="*/ 50 w 83"/>
              <a:gd name="T23" fmla="*/ 105 h 154"/>
              <a:gd name="T24" fmla="*/ 50 w 83"/>
              <a:gd name="T25" fmla="*/ 59 h 154"/>
              <a:gd name="T26" fmla="*/ 72 w 83"/>
              <a:gd name="T27" fmla="*/ 59 h 154"/>
              <a:gd name="T28" fmla="*/ 72 w 83"/>
              <a:gd name="T29" fmla="*/ 105 h 154"/>
              <a:gd name="T30" fmla="*/ 83 w 83"/>
              <a:gd name="T31" fmla="*/ 105 h 154"/>
              <a:gd name="T32" fmla="*/ 83 w 83"/>
              <a:gd name="T33" fmla="*/ 125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83" h="154">
                <a:moveTo>
                  <a:pt x="83" y="125"/>
                </a:moveTo>
                <a:cubicBezTo>
                  <a:pt x="72" y="125"/>
                  <a:pt x="72" y="125"/>
                  <a:pt x="72" y="125"/>
                </a:cubicBezTo>
                <a:cubicBezTo>
                  <a:pt x="72" y="154"/>
                  <a:pt x="72" y="154"/>
                  <a:pt x="72" y="154"/>
                </a:cubicBezTo>
                <a:cubicBezTo>
                  <a:pt x="50" y="154"/>
                  <a:pt x="50" y="154"/>
                  <a:pt x="50" y="154"/>
                </a:cubicBezTo>
                <a:cubicBezTo>
                  <a:pt x="50" y="125"/>
                  <a:pt x="50" y="125"/>
                  <a:pt x="50" y="125"/>
                </a:cubicBezTo>
                <a:cubicBezTo>
                  <a:pt x="0" y="125"/>
                  <a:pt x="0" y="125"/>
                  <a:pt x="0" y="125"/>
                </a:cubicBezTo>
                <a:cubicBezTo>
                  <a:pt x="0" y="111"/>
                  <a:pt x="0" y="111"/>
                  <a:pt x="0" y="111"/>
                </a:cubicBezTo>
                <a:cubicBezTo>
                  <a:pt x="38" y="0"/>
                  <a:pt x="38" y="0"/>
                  <a:pt x="38" y="0"/>
                </a:cubicBezTo>
                <a:cubicBezTo>
                  <a:pt x="61" y="0"/>
                  <a:pt x="61" y="0"/>
                  <a:pt x="61" y="0"/>
                </a:cubicBezTo>
                <a:cubicBezTo>
                  <a:pt x="61" y="1"/>
                  <a:pt x="61" y="1"/>
                  <a:pt x="61" y="1"/>
                </a:cubicBezTo>
                <a:cubicBezTo>
                  <a:pt x="25" y="105"/>
                  <a:pt x="25" y="105"/>
                  <a:pt x="25" y="105"/>
                </a:cubicBezTo>
                <a:cubicBezTo>
                  <a:pt x="50" y="105"/>
                  <a:pt x="50" y="105"/>
                  <a:pt x="50" y="105"/>
                </a:cubicBezTo>
                <a:cubicBezTo>
                  <a:pt x="50" y="59"/>
                  <a:pt x="50" y="59"/>
                  <a:pt x="50" y="59"/>
                </a:cubicBezTo>
                <a:cubicBezTo>
                  <a:pt x="72" y="59"/>
                  <a:pt x="72" y="59"/>
                  <a:pt x="72" y="59"/>
                </a:cubicBezTo>
                <a:cubicBezTo>
                  <a:pt x="72" y="105"/>
                  <a:pt x="72" y="105"/>
                  <a:pt x="72" y="105"/>
                </a:cubicBezTo>
                <a:cubicBezTo>
                  <a:pt x="83" y="105"/>
                  <a:pt x="83" y="105"/>
                  <a:pt x="83" y="105"/>
                </a:cubicBezTo>
                <a:lnTo>
                  <a:pt x="83" y="1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" name="组合 51"/>
          <p:cNvGrpSpPr/>
          <p:nvPr/>
        </p:nvGrpSpPr>
        <p:grpSpPr>
          <a:xfrm>
            <a:off x="3709929" y="2775629"/>
            <a:ext cx="1060396" cy="1549151"/>
            <a:chOff x="7156450" y="3087688"/>
            <a:chExt cx="341312" cy="498475"/>
          </a:xfrm>
        </p:grpSpPr>
        <p:sp>
          <p:nvSpPr>
            <p:cNvPr id="53" name="Line 159"/>
            <p:cNvSpPr>
              <a:spLocks noChangeShapeType="1"/>
            </p:cNvSpPr>
            <p:nvPr/>
          </p:nvSpPr>
          <p:spPr bwMode="auto">
            <a:xfrm>
              <a:off x="7397750" y="3282951"/>
              <a:ext cx="11112" cy="0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Freeform 160"/>
            <p:cNvSpPr>
              <a:spLocks/>
            </p:cNvSpPr>
            <p:nvPr/>
          </p:nvSpPr>
          <p:spPr bwMode="auto">
            <a:xfrm>
              <a:off x="7419975" y="3282951"/>
              <a:ext cx="11112" cy="0"/>
            </a:xfrm>
            <a:custGeom>
              <a:avLst/>
              <a:gdLst>
                <a:gd name="T0" fmla="*/ 0 w 10"/>
                <a:gd name="T1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</a:cxnLst>
              <a:rect l="0" t="0" r="r" b="b"/>
              <a:pathLst>
                <a:path w="10">
                  <a:moveTo>
                    <a:pt x="0" y="0"/>
                  </a:moveTo>
                  <a:cubicBezTo>
                    <a:pt x="3" y="0"/>
                    <a:pt x="6" y="0"/>
                    <a:pt x="10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Line 161"/>
            <p:cNvSpPr>
              <a:spLocks noChangeShapeType="1"/>
            </p:cNvSpPr>
            <p:nvPr/>
          </p:nvSpPr>
          <p:spPr bwMode="auto">
            <a:xfrm>
              <a:off x="7213600" y="3319463"/>
              <a:ext cx="11112" cy="0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Line 162"/>
            <p:cNvSpPr>
              <a:spLocks noChangeShapeType="1"/>
            </p:cNvSpPr>
            <p:nvPr/>
          </p:nvSpPr>
          <p:spPr bwMode="auto">
            <a:xfrm>
              <a:off x="7323138" y="3316288"/>
              <a:ext cx="11112" cy="0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Freeform 163"/>
            <p:cNvSpPr>
              <a:spLocks/>
            </p:cNvSpPr>
            <p:nvPr/>
          </p:nvSpPr>
          <p:spPr bwMode="auto">
            <a:xfrm>
              <a:off x="7237413" y="3319463"/>
              <a:ext cx="9525" cy="0"/>
            </a:xfrm>
            <a:custGeom>
              <a:avLst/>
              <a:gdLst>
                <a:gd name="T0" fmla="*/ 0 w 10"/>
                <a:gd name="T1" fmla="*/ 1 h 1"/>
                <a:gd name="T2" fmla="*/ 10 w 10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">
                  <a:moveTo>
                    <a:pt x="0" y="1"/>
                  </a:moveTo>
                  <a:cubicBezTo>
                    <a:pt x="3" y="0"/>
                    <a:pt x="6" y="0"/>
                    <a:pt x="10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Freeform 164"/>
            <p:cNvSpPr>
              <a:spLocks/>
            </p:cNvSpPr>
            <p:nvPr/>
          </p:nvSpPr>
          <p:spPr bwMode="auto">
            <a:xfrm>
              <a:off x="7343775" y="3314701"/>
              <a:ext cx="9525" cy="1588"/>
            </a:xfrm>
            <a:custGeom>
              <a:avLst/>
              <a:gdLst>
                <a:gd name="T0" fmla="*/ 0 w 8"/>
                <a:gd name="T1" fmla="*/ 1 h 1"/>
                <a:gd name="T2" fmla="*/ 8 w 8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" h="1">
                  <a:moveTo>
                    <a:pt x="0" y="1"/>
                  </a:moveTo>
                  <a:cubicBezTo>
                    <a:pt x="0" y="1"/>
                    <a:pt x="3" y="0"/>
                    <a:pt x="8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Freeform 165"/>
            <p:cNvSpPr>
              <a:spLocks/>
            </p:cNvSpPr>
            <p:nvPr/>
          </p:nvSpPr>
          <p:spPr bwMode="auto">
            <a:xfrm>
              <a:off x="7300913" y="3316288"/>
              <a:ext cx="11112" cy="1588"/>
            </a:xfrm>
            <a:custGeom>
              <a:avLst/>
              <a:gdLst>
                <a:gd name="T0" fmla="*/ 0 w 10"/>
                <a:gd name="T1" fmla="*/ 2 h 2"/>
                <a:gd name="T2" fmla="*/ 10 w 10"/>
                <a:gd name="T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">
                  <a:moveTo>
                    <a:pt x="0" y="2"/>
                  </a:moveTo>
                  <a:cubicBezTo>
                    <a:pt x="0" y="2"/>
                    <a:pt x="3" y="0"/>
                    <a:pt x="10" y="1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Freeform 166"/>
            <p:cNvSpPr>
              <a:spLocks/>
            </p:cNvSpPr>
            <p:nvPr/>
          </p:nvSpPr>
          <p:spPr bwMode="auto">
            <a:xfrm>
              <a:off x="7259638" y="3316288"/>
              <a:ext cx="28575" cy="3175"/>
            </a:xfrm>
            <a:custGeom>
              <a:avLst/>
              <a:gdLst>
                <a:gd name="T0" fmla="*/ 0 w 27"/>
                <a:gd name="T1" fmla="*/ 3 h 3"/>
                <a:gd name="T2" fmla="*/ 17 w 27"/>
                <a:gd name="T3" fmla="*/ 1 h 3"/>
                <a:gd name="T4" fmla="*/ 27 w 2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3">
                  <a:moveTo>
                    <a:pt x="0" y="3"/>
                  </a:moveTo>
                  <a:cubicBezTo>
                    <a:pt x="0" y="3"/>
                    <a:pt x="8" y="3"/>
                    <a:pt x="17" y="1"/>
                  </a:cubicBezTo>
                  <a:cubicBezTo>
                    <a:pt x="17" y="1"/>
                    <a:pt x="24" y="0"/>
                    <a:pt x="27" y="1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Line 167"/>
            <p:cNvSpPr>
              <a:spLocks noChangeShapeType="1"/>
            </p:cNvSpPr>
            <p:nvPr/>
          </p:nvSpPr>
          <p:spPr bwMode="auto">
            <a:xfrm>
              <a:off x="7216775" y="3349626"/>
              <a:ext cx="11112" cy="0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Line 168"/>
            <p:cNvSpPr>
              <a:spLocks noChangeShapeType="1"/>
            </p:cNvSpPr>
            <p:nvPr/>
          </p:nvSpPr>
          <p:spPr bwMode="auto">
            <a:xfrm>
              <a:off x="7323138" y="3346451"/>
              <a:ext cx="11112" cy="0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3" name="Freeform 169"/>
            <p:cNvSpPr>
              <a:spLocks/>
            </p:cNvSpPr>
            <p:nvPr/>
          </p:nvSpPr>
          <p:spPr bwMode="auto">
            <a:xfrm>
              <a:off x="7237413" y="3348038"/>
              <a:ext cx="9525" cy="0"/>
            </a:xfrm>
            <a:custGeom>
              <a:avLst/>
              <a:gdLst>
                <a:gd name="T0" fmla="*/ 0 w 9"/>
                <a:gd name="T1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</a:cxnLst>
              <a:rect l="0" t="0" r="r" b="b"/>
              <a:pathLst>
                <a:path w="9">
                  <a:moveTo>
                    <a:pt x="0" y="0"/>
                  </a:moveTo>
                  <a:cubicBezTo>
                    <a:pt x="3" y="0"/>
                    <a:pt x="6" y="0"/>
                    <a:pt x="9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4" name="Freeform 170"/>
            <p:cNvSpPr>
              <a:spLocks/>
            </p:cNvSpPr>
            <p:nvPr/>
          </p:nvSpPr>
          <p:spPr bwMode="auto">
            <a:xfrm>
              <a:off x="7345363" y="3344863"/>
              <a:ext cx="7937" cy="0"/>
            </a:xfrm>
            <a:custGeom>
              <a:avLst/>
              <a:gdLst>
                <a:gd name="T0" fmla="*/ 0 w 8"/>
                <a:gd name="T1" fmla="*/ 8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</a:cxnLst>
              <a:rect l="0" t="0" r="r" b="b"/>
              <a:pathLst>
                <a:path w="8">
                  <a:moveTo>
                    <a:pt x="0" y="0"/>
                  </a:moveTo>
                  <a:cubicBezTo>
                    <a:pt x="0" y="0"/>
                    <a:pt x="3" y="0"/>
                    <a:pt x="8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5" name="Freeform 171"/>
            <p:cNvSpPr>
              <a:spLocks/>
            </p:cNvSpPr>
            <p:nvPr/>
          </p:nvSpPr>
          <p:spPr bwMode="auto">
            <a:xfrm>
              <a:off x="7300913" y="3344863"/>
              <a:ext cx="12700" cy="1588"/>
            </a:xfrm>
            <a:custGeom>
              <a:avLst/>
              <a:gdLst>
                <a:gd name="T0" fmla="*/ 0 w 11"/>
                <a:gd name="T1" fmla="*/ 1 h 1"/>
                <a:gd name="T2" fmla="*/ 11 w 11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1" h="1">
                  <a:moveTo>
                    <a:pt x="0" y="1"/>
                  </a:moveTo>
                  <a:cubicBezTo>
                    <a:pt x="0" y="1"/>
                    <a:pt x="4" y="0"/>
                    <a:pt x="11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6" name="Freeform 172"/>
            <p:cNvSpPr>
              <a:spLocks/>
            </p:cNvSpPr>
            <p:nvPr/>
          </p:nvSpPr>
          <p:spPr bwMode="auto">
            <a:xfrm>
              <a:off x="7259638" y="3344863"/>
              <a:ext cx="28575" cy="3175"/>
            </a:xfrm>
            <a:custGeom>
              <a:avLst/>
              <a:gdLst>
                <a:gd name="T0" fmla="*/ 0 w 27"/>
                <a:gd name="T1" fmla="*/ 3 h 3"/>
                <a:gd name="T2" fmla="*/ 16 w 27"/>
                <a:gd name="T3" fmla="*/ 1 h 3"/>
                <a:gd name="T4" fmla="*/ 27 w 27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3">
                  <a:moveTo>
                    <a:pt x="0" y="3"/>
                  </a:moveTo>
                  <a:cubicBezTo>
                    <a:pt x="0" y="3"/>
                    <a:pt x="8" y="3"/>
                    <a:pt x="16" y="1"/>
                  </a:cubicBezTo>
                  <a:cubicBezTo>
                    <a:pt x="16" y="1"/>
                    <a:pt x="24" y="0"/>
                    <a:pt x="27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7" name="Freeform 173"/>
            <p:cNvSpPr>
              <a:spLocks/>
            </p:cNvSpPr>
            <p:nvPr/>
          </p:nvSpPr>
          <p:spPr bwMode="auto">
            <a:xfrm>
              <a:off x="7229475" y="3287713"/>
              <a:ext cx="12700" cy="1588"/>
            </a:xfrm>
            <a:custGeom>
              <a:avLst/>
              <a:gdLst>
                <a:gd name="T0" fmla="*/ 0 w 12"/>
                <a:gd name="T1" fmla="*/ 1 h 2"/>
                <a:gd name="T2" fmla="*/ 12 w 12"/>
                <a:gd name="T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">
                  <a:moveTo>
                    <a:pt x="0" y="1"/>
                  </a:moveTo>
                  <a:cubicBezTo>
                    <a:pt x="0" y="1"/>
                    <a:pt x="7" y="2"/>
                    <a:pt x="12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8" name="Freeform 174"/>
            <p:cNvSpPr>
              <a:spLocks/>
            </p:cNvSpPr>
            <p:nvPr/>
          </p:nvSpPr>
          <p:spPr bwMode="auto">
            <a:xfrm>
              <a:off x="7207250" y="3289301"/>
              <a:ext cx="14287" cy="0"/>
            </a:xfrm>
            <a:custGeom>
              <a:avLst/>
              <a:gdLst>
                <a:gd name="T0" fmla="*/ 0 w 13"/>
                <a:gd name="T1" fmla="*/ 1 h 1"/>
                <a:gd name="T2" fmla="*/ 13 w 13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cubicBezTo>
                    <a:pt x="5" y="0"/>
                    <a:pt x="9" y="0"/>
                    <a:pt x="13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9" name="Freeform 175"/>
            <p:cNvSpPr>
              <a:spLocks/>
            </p:cNvSpPr>
            <p:nvPr/>
          </p:nvSpPr>
          <p:spPr bwMode="auto">
            <a:xfrm>
              <a:off x="7253288" y="3286126"/>
              <a:ext cx="9525" cy="3175"/>
            </a:xfrm>
            <a:custGeom>
              <a:avLst/>
              <a:gdLst>
                <a:gd name="T0" fmla="*/ 0 w 10"/>
                <a:gd name="T1" fmla="*/ 2 h 2"/>
                <a:gd name="T2" fmla="*/ 10 w 10"/>
                <a:gd name="T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">
                  <a:moveTo>
                    <a:pt x="0" y="2"/>
                  </a:moveTo>
                  <a:cubicBezTo>
                    <a:pt x="0" y="2"/>
                    <a:pt x="5" y="0"/>
                    <a:pt x="10" y="1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0" name="Freeform 176"/>
            <p:cNvSpPr>
              <a:spLocks/>
            </p:cNvSpPr>
            <p:nvPr/>
          </p:nvSpPr>
          <p:spPr bwMode="auto">
            <a:xfrm>
              <a:off x="7297738" y="3286126"/>
              <a:ext cx="15875" cy="3175"/>
            </a:xfrm>
            <a:custGeom>
              <a:avLst/>
              <a:gdLst>
                <a:gd name="T0" fmla="*/ 0 w 14"/>
                <a:gd name="T1" fmla="*/ 2 h 2"/>
                <a:gd name="T2" fmla="*/ 14 w 14"/>
                <a:gd name="T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" h="2">
                  <a:moveTo>
                    <a:pt x="0" y="2"/>
                  </a:moveTo>
                  <a:cubicBezTo>
                    <a:pt x="5" y="1"/>
                    <a:pt x="9" y="0"/>
                    <a:pt x="14" y="1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1" name="Freeform 177"/>
            <p:cNvSpPr>
              <a:spLocks/>
            </p:cNvSpPr>
            <p:nvPr/>
          </p:nvSpPr>
          <p:spPr bwMode="auto">
            <a:xfrm>
              <a:off x="7273925" y="3287713"/>
              <a:ext cx="11112" cy="0"/>
            </a:xfrm>
            <a:custGeom>
              <a:avLst/>
              <a:gdLst>
                <a:gd name="T0" fmla="*/ 0 w 10"/>
                <a:gd name="T1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</a:cxnLst>
              <a:rect l="0" t="0" r="r" b="b"/>
              <a:pathLst>
                <a:path w="10">
                  <a:moveTo>
                    <a:pt x="0" y="0"/>
                  </a:moveTo>
                  <a:cubicBezTo>
                    <a:pt x="3" y="0"/>
                    <a:pt x="7" y="0"/>
                    <a:pt x="10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2" name="Freeform 178"/>
            <p:cNvSpPr>
              <a:spLocks/>
            </p:cNvSpPr>
            <p:nvPr/>
          </p:nvSpPr>
          <p:spPr bwMode="auto">
            <a:xfrm>
              <a:off x="7359650" y="3282951"/>
              <a:ext cx="20637" cy="3175"/>
            </a:xfrm>
            <a:custGeom>
              <a:avLst/>
              <a:gdLst>
                <a:gd name="T0" fmla="*/ 0 w 20"/>
                <a:gd name="T1" fmla="*/ 2 h 3"/>
                <a:gd name="T2" fmla="*/ 10 w 20"/>
                <a:gd name="T3" fmla="*/ 2 h 3"/>
                <a:gd name="T4" fmla="*/ 20 w 20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3">
                  <a:moveTo>
                    <a:pt x="0" y="2"/>
                  </a:moveTo>
                  <a:cubicBezTo>
                    <a:pt x="0" y="2"/>
                    <a:pt x="6" y="3"/>
                    <a:pt x="10" y="2"/>
                  </a:cubicBezTo>
                  <a:cubicBezTo>
                    <a:pt x="10" y="2"/>
                    <a:pt x="17" y="0"/>
                    <a:pt x="20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3" name="Freeform 179"/>
            <p:cNvSpPr>
              <a:spLocks/>
            </p:cNvSpPr>
            <p:nvPr/>
          </p:nvSpPr>
          <p:spPr bwMode="auto">
            <a:xfrm>
              <a:off x="7327900" y="3286126"/>
              <a:ext cx="14287" cy="1588"/>
            </a:xfrm>
            <a:custGeom>
              <a:avLst/>
              <a:gdLst>
                <a:gd name="T0" fmla="*/ 0 w 14"/>
                <a:gd name="T1" fmla="*/ 0 h 1"/>
                <a:gd name="T2" fmla="*/ 10 w 14"/>
                <a:gd name="T3" fmla="*/ 0 h 1"/>
                <a:gd name="T4" fmla="*/ 14 w 14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1">
                  <a:moveTo>
                    <a:pt x="0" y="0"/>
                  </a:moveTo>
                  <a:cubicBezTo>
                    <a:pt x="0" y="0"/>
                    <a:pt x="4" y="1"/>
                    <a:pt x="10" y="0"/>
                  </a:cubicBezTo>
                  <a:cubicBezTo>
                    <a:pt x="10" y="0"/>
                    <a:pt x="12" y="0"/>
                    <a:pt x="14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4" name="Line 180"/>
            <p:cNvSpPr>
              <a:spLocks noChangeShapeType="1"/>
            </p:cNvSpPr>
            <p:nvPr/>
          </p:nvSpPr>
          <p:spPr bwMode="auto">
            <a:xfrm>
              <a:off x="7216775" y="3376613"/>
              <a:ext cx="9525" cy="0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5" name="Line 181"/>
            <p:cNvSpPr>
              <a:spLocks noChangeShapeType="1"/>
            </p:cNvSpPr>
            <p:nvPr/>
          </p:nvSpPr>
          <p:spPr bwMode="auto">
            <a:xfrm>
              <a:off x="7258050" y="3375026"/>
              <a:ext cx="12700" cy="0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6" name="Freeform 182"/>
            <p:cNvSpPr>
              <a:spLocks/>
            </p:cNvSpPr>
            <p:nvPr/>
          </p:nvSpPr>
          <p:spPr bwMode="auto">
            <a:xfrm>
              <a:off x="7239000" y="3376613"/>
              <a:ext cx="9525" cy="0"/>
            </a:xfrm>
            <a:custGeom>
              <a:avLst/>
              <a:gdLst>
                <a:gd name="T0" fmla="*/ 0 w 9"/>
                <a:gd name="T1" fmla="*/ 1 h 1"/>
                <a:gd name="T2" fmla="*/ 9 w 9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">
                  <a:moveTo>
                    <a:pt x="0" y="1"/>
                  </a:moveTo>
                  <a:cubicBezTo>
                    <a:pt x="3" y="1"/>
                    <a:pt x="6" y="1"/>
                    <a:pt x="9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7" name="Freeform 183"/>
            <p:cNvSpPr>
              <a:spLocks/>
            </p:cNvSpPr>
            <p:nvPr/>
          </p:nvSpPr>
          <p:spPr bwMode="auto">
            <a:xfrm>
              <a:off x="7283450" y="3375026"/>
              <a:ext cx="7937" cy="0"/>
            </a:xfrm>
            <a:custGeom>
              <a:avLst/>
              <a:gdLst>
                <a:gd name="T0" fmla="*/ 0 w 8"/>
                <a:gd name="T1" fmla="*/ 8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</a:cxnLst>
              <a:rect l="0" t="0" r="r" b="b"/>
              <a:pathLst>
                <a:path w="8">
                  <a:moveTo>
                    <a:pt x="0" y="0"/>
                  </a:moveTo>
                  <a:cubicBezTo>
                    <a:pt x="0" y="0"/>
                    <a:pt x="3" y="0"/>
                    <a:pt x="8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8" name="Line 184"/>
            <p:cNvSpPr>
              <a:spLocks noChangeShapeType="1"/>
            </p:cNvSpPr>
            <p:nvPr/>
          </p:nvSpPr>
          <p:spPr bwMode="auto">
            <a:xfrm>
              <a:off x="7429500" y="3370263"/>
              <a:ext cx="9525" cy="0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9" name="Freeform 185"/>
            <p:cNvSpPr>
              <a:spLocks/>
            </p:cNvSpPr>
            <p:nvPr/>
          </p:nvSpPr>
          <p:spPr bwMode="auto">
            <a:xfrm>
              <a:off x="7302500" y="3373438"/>
              <a:ext cx="11112" cy="1588"/>
            </a:xfrm>
            <a:custGeom>
              <a:avLst/>
              <a:gdLst>
                <a:gd name="T0" fmla="*/ 0 w 10"/>
                <a:gd name="T1" fmla="*/ 1 h 1"/>
                <a:gd name="T2" fmla="*/ 10 w 10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">
                  <a:moveTo>
                    <a:pt x="0" y="1"/>
                  </a:moveTo>
                  <a:cubicBezTo>
                    <a:pt x="0" y="1"/>
                    <a:pt x="3" y="0"/>
                    <a:pt x="10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0" name="Freeform 186"/>
            <p:cNvSpPr>
              <a:spLocks/>
            </p:cNvSpPr>
            <p:nvPr/>
          </p:nvSpPr>
          <p:spPr bwMode="auto">
            <a:xfrm>
              <a:off x="7327900" y="3373438"/>
              <a:ext cx="6350" cy="0"/>
            </a:xfrm>
            <a:custGeom>
              <a:avLst/>
              <a:gdLst>
                <a:gd name="T0" fmla="*/ 0 w 6"/>
                <a:gd name="T1" fmla="*/ 6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cubicBezTo>
                    <a:pt x="0" y="0"/>
                    <a:pt x="2" y="0"/>
                    <a:pt x="6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1" name="Line 187"/>
            <p:cNvSpPr>
              <a:spLocks noChangeShapeType="1"/>
            </p:cNvSpPr>
            <p:nvPr/>
          </p:nvSpPr>
          <p:spPr bwMode="auto">
            <a:xfrm>
              <a:off x="7426325" y="3311526"/>
              <a:ext cx="11112" cy="0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2" name="Freeform 188"/>
            <p:cNvSpPr>
              <a:spLocks/>
            </p:cNvSpPr>
            <p:nvPr/>
          </p:nvSpPr>
          <p:spPr bwMode="auto">
            <a:xfrm>
              <a:off x="7391400" y="3341688"/>
              <a:ext cx="19050" cy="0"/>
            </a:xfrm>
            <a:custGeom>
              <a:avLst/>
              <a:gdLst>
                <a:gd name="T0" fmla="*/ 12 w 12"/>
                <a:gd name="T1" fmla="*/ 5 w 12"/>
                <a:gd name="T2" fmla="*/ 0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2">
                  <a:moveTo>
                    <a:pt x="12" y="0"/>
                  </a:moveTo>
                  <a:lnTo>
                    <a:pt x="5" y="0"/>
                  </a:lnTo>
                  <a:lnTo>
                    <a:pt x="0" y="0"/>
                  </a:ln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3" name="Freeform 189"/>
            <p:cNvSpPr>
              <a:spLocks/>
            </p:cNvSpPr>
            <p:nvPr/>
          </p:nvSpPr>
          <p:spPr bwMode="auto">
            <a:xfrm>
              <a:off x="7423150" y="3341688"/>
              <a:ext cx="9525" cy="0"/>
            </a:xfrm>
            <a:custGeom>
              <a:avLst/>
              <a:gdLst>
                <a:gd name="T0" fmla="*/ 0 w 9"/>
                <a:gd name="T1" fmla="*/ 1 h 1"/>
                <a:gd name="T2" fmla="*/ 9 w 9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">
                  <a:moveTo>
                    <a:pt x="0" y="1"/>
                  </a:moveTo>
                  <a:cubicBezTo>
                    <a:pt x="3" y="1"/>
                    <a:pt x="6" y="1"/>
                    <a:pt x="9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4" name="Line 190"/>
            <p:cNvSpPr>
              <a:spLocks noChangeShapeType="1"/>
            </p:cNvSpPr>
            <p:nvPr/>
          </p:nvSpPr>
          <p:spPr bwMode="auto">
            <a:xfrm>
              <a:off x="7397750" y="3311526"/>
              <a:ext cx="11112" cy="0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5" name="Line 191"/>
            <p:cNvSpPr>
              <a:spLocks noChangeShapeType="1"/>
            </p:cNvSpPr>
            <p:nvPr/>
          </p:nvSpPr>
          <p:spPr bwMode="auto">
            <a:xfrm flipV="1">
              <a:off x="7385050" y="3311526"/>
              <a:ext cx="3175" cy="1588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6" name="Line 192"/>
            <p:cNvSpPr>
              <a:spLocks noChangeShapeType="1"/>
            </p:cNvSpPr>
            <p:nvPr/>
          </p:nvSpPr>
          <p:spPr bwMode="auto">
            <a:xfrm>
              <a:off x="7362825" y="3313113"/>
              <a:ext cx="9525" cy="0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7" name="Freeform 193"/>
            <p:cNvSpPr>
              <a:spLocks/>
            </p:cNvSpPr>
            <p:nvPr/>
          </p:nvSpPr>
          <p:spPr bwMode="auto">
            <a:xfrm>
              <a:off x="7397750" y="3370263"/>
              <a:ext cx="17462" cy="1588"/>
            </a:xfrm>
            <a:custGeom>
              <a:avLst/>
              <a:gdLst>
                <a:gd name="T0" fmla="*/ 17 w 17"/>
                <a:gd name="T1" fmla="*/ 0 h 2"/>
                <a:gd name="T2" fmla="*/ 9 w 17"/>
                <a:gd name="T3" fmla="*/ 1 h 2"/>
                <a:gd name="T4" fmla="*/ 0 w 17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2">
                  <a:moveTo>
                    <a:pt x="17" y="0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5" y="2"/>
                    <a:pt x="0" y="1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8" name="Freeform 194"/>
            <p:cNvSpPr>
              <a:spLocks/>
            </p:cNvSpPr>
            <p:nvPr/>
          </p:nvSpPr>
          <p:spPr bwMode="auto">
            <a:xfrm>
              <a:off x="7156450" y="3224213"/>
              <a:ext cx="341312" cy="361950"/>
            </a:xfrm>
            <a:custGeom>
              <a:avLst/>
              <a:gdLst>
                <a:gd name="T0" fmla="*/ 316 w 325"/>
                <a:gd name="T1" fmla="*/ 213 h 345"/>
                <a:gd name="T2" fmla="*/ 318 w 325"/>
                <a:gd name="T3" fmla="*/ 279 h 345"/>
                <a:gd name="T4" fmla="*/ 319 w 325"/>
                <a:gd name="T5" fmla="*/ 315 h 345"/>
                <a:gd name="T6" fmla="*/ 304 w 325"/>
                <a:gd name="T7" fmla="*/ 339 h 345"/>
                <a:gd name="T8" fmla="*/ 290 w 325"/>
                <a:gd name="T9" fmla="*/ 339 h 345"/>
                <a:gd name="T10" fmla="*/ 39 w 325"/>
                <a:gd name="T11" fmla="*/ 344 h 345"/>
                <a:gd name="T12" fmla="*/ 17 w 325"/>
                <a:gd name="T13" fmla="*/ 325 h 345"/>
                <a:gd name="T14" fmla="*/ 12 w 325"/>
                <a:gd name="T15" fmla="*/ 266 h 345"/>
                <a:gd name="T16" fmla="*/ 4 w 325"/>
                <a:gd name="T17" fmla="*/ 142 h 345"/>
                <a:gd name="T18" fmla="*/ 0 w 325"/>
                <a:gd name="T19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25" h="345">
                  <a:moveTo>
                    <a:pt x="316" y="213"/>
                  </a:moveTo>
                  <a:cubicBezTo>
                    <a:pt x="318" y="279"/>
                    <a:pt x="318" y="279"/>
                    <a:pt x="318" y="279"/>
                  </a:cubicBezTo>
                  <a:cubicBezTo>
                    <a:pt x="319" y="315"/>
                    <a:pt x="319" y="315"/>
                    <a:pt x="319" y="315"/>
                  </a:cubicBezTo>
                  <a:cubicBezTo>
                    <a:pt x="319" y="315"/>
                    <a:pt x="325" y="336"/>
                    <a:pt x="304" y="339"/>
                  </a:cubicBezTo>
                  <a:cubicBezTo>
                    <a:pt x="290" y="339"/>
                    <a:pt x="290" y="339"/>
                    <a:pt x="290" y="339"/>
                  </a:cubicBezTo>
                  <a:cubicBezTo>
                    <a:pt x="224" y="342"/>
                    <a:pt x="41" y="344"/>
                    <a:pt x="39" y="344"/>
                  </a:cubicBezTo>
                  <a:cubicBezTo>
                    <a:pt x="19" y="345"/>
                    <a:pt x="17" y="325"/>
                    <a:pt x="17" y="325"/>
                  </a:cubicBezTo>
                  <a:cubicBezTo>
                    <a:pt x="12" y="266"/>
                    <a:pt x="12" y="266"/>
                    <a:pt x="12" y="266"/>
                  </a:cubicBezTo>
                  <a:cubicBezTo>
                    <a:pt x="4" y="142"/>
                    <a:pt x="4" y="142"/>
                    <a:pt x="4" y="14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89" name="Freeform 195"/>
            <p:cNvSpPr>
              <a:spLocks/>
            </p:cNvSpPr>
            <p:nvPr/>
          </p:nvSpPr>
          <p:spPr bwMode="auto">
            <a:xfrm>
              <a:off x="7372350" y="3187701"/>
              <a:ext cx="115887" cy="244475"/>
            </a:xfrm>
            <a:custGeom>
              <a:avLst/>
              <a:gdLst>
                <a:gd name="T0" fmla="*/ 0 w 109"/>
                <a:gd name="T1" fmla="*/ 9 h 232"/>
                <a:gd name="T2" fmla="*/ 83 w 109"/>
                <a:gd name="T3" fmla="*/ 4 h 232"/>
                <a:gd name="T4" fmla="*/ 103 w 109"/>
                <a:gd name="T5" fmla="*/ 17 h 232"/>
                <a:gd name="T6" fmla="*/ 103 w 109"/>
                <a:gd name="T7" fmla="*/ 21 h 232"/>
                <a:gd name="T8" fmla="*/ 107 w 109"/>
                <a:gd name="T9" fmla="*/ 143 h 232"/>
                <a:gd name="T10" fmla="*/ 109 w 109"/>
                <a:gd name="T11" fmla="*/ 232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9" h="232">
                  <a:moveTo>
                    <a:pt x="0" y="9"/>
                  </a:moveTo>
                  <a:cubicBezTo>
                    <a:pt x="28" y="7"/>
                    <a:pt x="56" y="6"/>
                    <a:pt x="83" y="4"/>
                  </a:cubicBezTo>
                  <a:cubicBezTo>
                    <a:pt x="83" y="4"/>
                    <a:pt x="101" y="0"/>
                    <a:pt x="103" y="17"/>
                  </a:cubicBezTo>
                  <a:cubicBezTo>
                    <a:pt x="103" y="17"/>
                    <a:pt x="103" y="19"/>
                    <a:pt x="103" y="21"/>
                  </a:cubicBezTo>
                  <a:cubicBezTo>
                    <a:pt x="107" y="143"/>
                    <a:pt x="107" y="143"/>
                    <a:pt x="107" y="143"/>
                  </a:cubicBezTo>
                  <a:cubicBezTo>
                    <a:pt x="109" y="232"/>
                    <a:pt x="109" y="232"/>
                    <a:pt x="109" y="232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0" name="Freeform 196"/>
            <p:cNvSpPr>
              <a:spLocks/>
            </p:cNvSpPr>
            <p:nvPr/>
          </p:nvSpPr>
          <p:spPr bwMode="auto">
            <a:xfrm>
              <a:off x="7159625" y="3198813"/>
              <a:ext cx="104775" cy="11113"/>
            </a:xfrm>
            <a:custGeom>
              <a:avLst/>
              <a:gdLst>
                <a:gd name="T0" fmla="*/ 0 w 100"/>
                <a:gd name="T1" fmla="*/ 10 h 10"/>
                <a:gd name="T2" fmla="*/ 5 w 100"/>
                <a:gd name="T3" fmla="*/ 6 h 10"/>
                <a:gd name="T4" fmla="*/ 30 w 100"/>
                <a:gd name="T5" fmla="*/ 1 h 10"/>
                <a:gd name="T6" fmla="*/ 100 w 100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0" h="10">
                  <a:moveTo>
                    <a:pt x="0" y="10"/>
                  </a:moveTo>
                  <a:cubicBezTo>
                    <a:pt x="1" y="8"/>
                    <a:pt x="3" y="7"/>
                    <a:pt x="5" y="6"/>
                  </a:cubicBezTo>
                  <a:cubicBezTo>
                    <a:pt x="11" y="2"/>
                    <a:pt x="19" y="0"/>
                    <a:pt x="30" y="1"/>
                  </a:cubicBezTo>
                  <a:cubicBezTo>
                    <a:pt x="53" y="1"/>
                    <a:pt x="76" y="1"/>
                    <a:pt x="100" y="1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1" name="Freeform 197"/>
            <p:cNvSpPr>
              <a:spLocks/>
            </p:cNvSpPr>
            <p:nvPr/>
          </p:nvSpPr>
          <p:spPr bwMode="auto">
            <a:xfrm>
              <a:off x="7239000" y="3227388"/>
              <a:ext cx="26987" cy="0"/>
            </a:xfrm>
            <a:custGeom>
              <a:avLst/>
              <a:gdLst>
                <a:gd name="T0" fmla="*/ 25 w 25"/>
                <a:gd name="T1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</a:cxnLst>
              <a:rect l="0" t="0" r="r" b="b"/>
              <a:pathLst>
                <a:path w="25">
                  <a:moveTo>
                    <a:pt x="25" y="0"/>
                  </a:moveTo>
                  <a:cubicBezTo>
                    <a:pt x="16" y="0"/>
                    <a:pt x="8" y="0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2" name="Freeform 198"/>
            <p:cNvSpPr>
              <a:spLocks/>
            </p:cNvSpPr>
            <p:nvPr/>
          </p:nvSpPr>
          <p:spPr bwMode="auto">
            <a:xfrm>
              <a:off x="7185025" y="3221038"/>
              <a:ext cx="288925" cy="338138"/>
            </a:xfrm>
            <a:custGeom>
              <a:avLst/>
              <a:gdLst>
                <a:gd name="T0" fmla="*/ 36 w 275"/>
                <a:gd name="T1" fmla="*/ 7 h 322"/>
                <a:gd name="T2" fmla="*/ 0 w 275"/>
                <a:gd name="T3" fmla="*/ 7 h 322"/>
                <a:gd name="T4" fmla="*/ 10 w 275"/>
                <a:gd name="T5" fmla="*/ 277 h 322"/>
                <a:gd name="T6" fmla="*/ 66 w 275"/>
                <a:gd name="T7" fmla="*/ 320 h 322"/>
                <a:gd name="T8" fmla="*/ 275 w 275"/>
                <a:gd name="T9" fmla="*/ 316 h 322"/>
                <a:gd name="T10" fmla="*/ 257 w 275"/>
                <a:gd name="T11" fmla="*/ 0 h 322"/>
                <a:gd name="T12" fmla="*/ 176 w 275"/>
                <a:gd name="T13" fmla="*/ 5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322">
                  <a:moveTo>
                    <a:pt x="36" y="7"/>
                  </a:moveTo>
                  <a:cubicBezTo>
                    <a:pt x="21" y="7"/>
                    <a:pt x="9" y="7"/>
                    <a:pt x="0" y="7"/>
                  </a:cubicBezTo>
                  <a:cubicBezTo>
                    <a:pt x="0" y="7"/>
                    <a:pt x="0" y="180"/>
                    <a:pt x="10" y="277"/>
                  </a:cubicBezTo>
                  <a:cubicBezTo>
                    <a:pt x="10" y="277"/>
                    <a:pt x="11" y="322"/>
                    <a:pt x="66" y="320"/>
                  </a:cubicBezTo>
                  <a:cubicBezTo>
                    <a:pt x="145" y="317"/>
                    <a:pt x="275" y="316"/>
                    <a:pt x="275" y="316"/>
                  </a:cubicBezTo>
                  <a:cubicBezTo>
                    <a:pt x="254" y="259"/>
                    <a:pt x="257" y="0"/>
                    <a:pt x="257" y="0"/>
                  </a:cubicBezTo>
                  <a:cubicBezTo>
                    <a:pt x="235" y="3"/>
                    <a:pt x="206" y="4"/>
                    <a:pt x="176" y="5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3" name="Freeform 199"/>
            <p:cNvSpPr>
              <a:spLocks/>
            </p:cNvSpPr>
            <p:nvPr/>
          </p:nvSpPr>
          <p:spPr bwMode="auto">
            <a:xfrm>
              <a:off x="7192963" y="3490913"/>
              <a:ext cx="60325" cy="66675"/>
            </a:xfrm>
            <a:custGeom>
              <a:avLst/>
              <a:gdLst>
                <a:gd name="T0" fmla="*/ 0 w 58"/>
                <a:gd name="T1" fmla="*/ 0 h 62"/>
                <a:gd name="T2" fmla="*/ 45 w 58"/>
                <a:gd name="T3" fmla="*/ 21 h 62"/>
                <a:gd name="T4" fmla="*/ 58 w 58"/>
                <a:gd name="T5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8" h="62">
                  <a:moveTo>
                    <a:pt x="0" y="0"/>
                  </a:moveTo>
                  <a:cubicBezTo>
                    <a:pt x="0" y="0"/>
                    <a:pt x="10" y="28"/>
                    <a:pt x="45" y="21"/>
                  </a:cubicBezTo>
                  <a:cubicBezTo>
                    <a:pt x="45" y="21"/>
                    <a:pt x="32" y="59"/>
                    <a:pt x="58" y="62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4" name="Line 200"/>
            <p:cNvSpPr>
              <a:spLocks noChangeShapeType="1"/>
            </p:cNvSpPr>
            <p:nvPr/>
          </p:nvSpPr>
          <p:spPr bwMode="auto">
            <a:xfrm flipV="1">
              <a:off x="7362825" y="3341688"/>
              <a:ext cx="15875" cy="1588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5" name="Freeform 201"/>
            <p:cNvSpPr>
              <a:spLocks/>
            </p:cNvSpPr>
            <p:nvPr/>
          </p:nvSpPr>
          <p:spPr bwMode="auto">
            <a:xfrm>
              <a:off x="7343775" y="3371851"/>
              <a:ext cx="19050" cy="1588"/>
            </a:xfrm>
            <a:custGeom>
              <a:avLst/>
              <a:gdLst>
                <a:gd name="T0" fmla="*/ 0 w 18"/>
                <a:gd name="T1" fmla="*/ 2 h 2"/>
                <a:gd name="T2" fmla="*/ 18 w 18"/>
                <a:gd name="T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" h="2">
                  <a:moveTo>
                    <a:pt x="0" y="2"/>
                  </a:moveTo>
                  <a:cubicBezTo>
                    <a:pt x="0" y="2"/>
                    <a:pt x="6" y="0"/>
                    <a:pt x="18" y="1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6" name="Line 202"/>
            <p:cNvSpPr>
              <a:spLocks noChangeShapeType="1"/>
            </p:cNvSpPr>
            <p:nvPr/>
          </p:nvSpPr>
          <p:spPr bwMode="auto">
            <a:xfrm>
              <a:off x="7375525" y="3371851"/>
              <a:ext cx="7937" cy="0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7" name="Line 203"/>
            <p:cNvSpPr>
              <a:spLocks noChangeShapeType="1"/>
            </p:cNvSpPr>
            <p:nvPr/>
          </p:nvSpPr>
          <p:spPr bwMode="auto">
            <a:xfrm>
              <a:off x="7216775" y="3406776"/>
              <a:ext cx="11112" cy="0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8" name="Line 204"/>
            <p:cNvSpPr>
              <a:spLocks noChangeShapeType="1"/>
            </p:cNvSpPr>
            <p:nvPr/>
          </p:nvSpPr>
          <p:spPr bwMode="auto">
            <a:xfrm flipV="1">
              <a:off x="7259638" y="3403601"/>
              <a:ext cx="12700" cy="1588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9" name="Freeform 205"/>
            <p:cNvSpPr>
              <a:spLocks/>
            </p:cNvSpPr>
            <p:nvPr/>
          </p:nvSpPr>
          <p:spPr bwMode="auto">
            <a:xfrm>
              <a:off x="7240588" y="3406776"/>
              <a:ext cx="9525" cy="0"/>
            </a:xfrm>
            <a:custGeom>
              <a:avLst/>
              <a:gdLst>
                <a:gd name="T0" fmla="*/ 0 w 10"/>
                <a:gd name="T1" fmla="*/ 1 h 1"/>
                <a:gd name="T2" fmla="*/ 10 w 10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">
                  <a:moveTo>
                    <a:pt x="0" y="1"/>
                  </a:moveTo>
                  <a:cubicBezTo>
                    <a:pt x="3" y="0"/>
                    <a:pt x="6" y="0"/>
                    <a:pt x="10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0" name="Freeform 206"/>
            <p:cNvSpPr>
              <a:spLocks/>
            </p:cNvSpPr>
            <p:nvPr/>
          </p:nvSpPr>
          <p:spPr bwMode="auto">
            <a:xfrm>
              <a:off x="7285038" y="3403601"/>
              <a:ext cx="7937" cy="1588"/>
            </a:xfrm>
            <a:custGeom>
              <a:avLst/>
              <a:gdLst>
                <a:gd name="T0" fmla="*/ 0 w 8"/>
                <a:gd name="T1" fmla="*/ 1 h 1"/>
                <a:gd name="T2" fmla="*/ 8 w 8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" h="1">
                  <a:moveTo>
                    <a:pt x="0" y="1"/>
                  </a:moveTo>
                  <a:cubicBezTo>
                    <a:pt x="0" y="1"/>
                    <a:pt x="3" y="0"/>
                    <a:pt x="8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1" name="Line 207"/>
            <p:cNvSpPr>
              <a:spLocks noChangeShapeType="1"/>
            </p:cNvSpPr>
            <p:nvPr/>
          </p:nvSpPr>
          <p:spPr bwMode="auto">
            <a:xfrm>
              <a:off x="7429500" y="3394076"/>
              <a:ext cx="11112" cy="0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2" name="Line 208"/>
            <p:cNvSpPr>
              <a:spLocks noChangeShapeType="1"/>
            </p:cNvSpPr>
            <p:nvPr/>
          </p:nvSpPr>
          <p:spPr bwMode="auto">
            <a:xfrm>
              <a:off x="7402513" y="3429001"/>
              <a:ext cx="11112" cy="0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3" name="Freeform 209"/>
            <p:cNvSpPr>
              <a:spLocks/>
            </p:cNvSpPr>
            <p:nvPr/>
          </p:nvSpPr>
          <p:spPr bwMode="auto">
            <a:xfrm>
              <a:off x="7426325" y="3429001"/>
              <a:ext cx="9525" cy="0"/>
            </a:xfrm>
            <a:custGeom>
              <a:avLst/>
              <a:gdLst>
                <a:gd name="T0" fmla="*/ 0 w 9"/>
                <a:gd name="T1" fmla="*/ 1 h 1"/>
                <a:gd name="T2" fmla="*/ 9 w 9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">
                  <a:moveTo>
                    <a:pt x="0" y="1"/>
                  </a:moveTo>
                  <a:cubicBezTo>
                    <a:pt x="3" y="1"/>
                    <a:pt x="6" y="1"/>
                    <a:pt x="9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4" name="Freeform 210"/>
            <p:cNvSpPr>
              <a:spLocks/>
            </p:cNvSpPr>
            <p:nvPr/>
          </p:nvSpPr>
          <p:spPr bwMode="auto">
            <a:xfrm>
              <a:off x="7304088" y="3403601"/>
              <a:ext cx="11112" cy="1588"/>
            </a:xfrm>
            <a:custGeom>
              <a:avLst/>
              <a:gdLst>
                <a:gd name="T0" fmla="*/ 0 w 10"/>
                <a:gd name="T1" fmla="*/ 2 h 2"/>
                <a:gd name="T2" fmla="*/ 10 w 10"/>
                <a:gd name="T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2">
                  <a:moveTo>
                    <a:pt x="0" y="2"/>
                  </a:moveTo>
                  <a:cubicBezTo>
                    <a:pt x="0" y="2"/>
                    <a:pt x="3" y="0"/>
                    <a:pt x="10" y="1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5" name="Freeform 211"/>
            <p:cNvSpPr>
              <a:spLocks/>
            </p:cNvSpPr>
            <p:nvPr/>
          </p:nvSpPr>
          <p:spPr bwMode="auto">
            <a:xfrm>
              <a:off x="7329488" y="3402013"/>
              <a:ext cx="30162" cy="1588"/>
            </a:xfrm>
            <a:custGeom>
              <a:avLst/>
              <a:gdLst>
                <a:gd name="T0" fmla="*/ 0 w 28"/>
                <a:gd name="T1" fmla="*/ 1 h 2"/>
                <a:gd name="T2" fmla="*/ 17 w 28"/>
                <a:gd name="T3" fmla="*/ 0 h 2"/>
                <a:gd name="T4" fmla="*/ 28 w 28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">
                  <a:moveTo>
                    <a:pt x="0" y="1"/>
                  </a:moveTo>
                  <a:cubicBezTo>
                    <a:pt x="0" y="1"/>
                    <a:pt x="8" y="2"/>
                    <a:pt x="17" y="0"/>
                  </a:cubicBezTo>
                  <a:cubicBezTo>
                    <a:pt x="17" y="0"/>
                    <a:pt x="24" y="0"/>
                    <a:pt x="28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6" name="Line 212"/>
            <p:cNvSpPr>
              <a:spLocks noChangeShapeType="1"/>
            </p:cNvSpPr>
            <p:nvPr/>
          </p:nvSpPr>
          <p:spPr bwMode="auto">
            <a:xfrm>
              <a:off x="7218363" y="3467101"/>
              <a:ext cx="11112" cy="0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7" name="Line 213"/>
            <p:cNvSpPr>
              <a:spLocks noChangeShapeType="1"/>
            </p:cNvSpPr>
            <p:nvPr/>
          </p:nvSpPr>
          <p:spPr bwMode="auto">
            <a:xfrm>
              <a:off x="7326313" y="3463926"/>
              <a:ext cx="12700" cy="0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8" name="Freeform 214"/>
            <p:cNvSpPr>
              <a:spLocks/>
            </p:cNvSpPr>
            <p:nvPr/>
          </p:nvSpPr>
          <p:spPr bwMode="auto">
            <a:xfrm>
              <a:off x="7242175" y="3465513"/>
              <a:ext cx="9525" cy="1588"/>
            </a:xfrm>
            <a:custGeom>
              <a:avLst/>
              <a:gdLst>
                <a:gd name="T0" fmla="*/ 0 w 9"/>
                <a:gd name="T1" fmla="*/ 1 h 1"/>
                <a:gd name="T2" fmla="*/ 9 w 9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9" h="1">
                  <a:moveTo>
                    <a:pt x="0" y="1"/>
                  </a:moveTo>
                  <a:cubicBezTo>
                    <a:pt x="3" y="1"/>
                    <a:pt x="6" y="1"/>
                    <a:pt x="9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9" name="Freeform 215"/>
            <p:cNvSpPr>
              <a:spLocks/>
            </p:cNvSpPr>
            <p:nvPr/>
          </p:nvSpPr>
          <p:spPr bwMode="auto">
            <a:xfrm>
              <a:off x="7348538" y="3462338"/>
              <a:ext cx="7937" cy="0"/>
            </a:xfrm>
            <a:custGeom>
              <a:avLst/>
              <a:gdLst>
                <a:gd name="T0" fmla="*/ 0 w 8"/>
                <a:gd name="T1" fmla="*/ 8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</a:cxnLst>
              <a:rect l="0" t="0" r="r" b="b"/>
              <a:pathLst>
                <a:path w="8">
                  <a:moveTo>
                    <a:pt x="0" y="0"/>
                  </a:moveTo>
                  <a:cubicBezTo>
                    <a:pt x="0" y="0"/>
                    <a:pt x="4" y="0"/>
                    <a:pt x="8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0" name="Freeform 216"/>
            <p:cNvSpPr>
              <a:spLocks/>
            </p:cNvSpPr>
            <p:nvPr/>
          </p:nvSpPr>
          <p:spPr bwMode="auto">
            <a:xfrm>
              <a:off x="7305675" y="3463926"/>
              <a:ext cx="11112" cy="0"/>
            </a:xfrm>
            <a:custGeom>
              <a:avLst/>
              <a:gdLst>
                <a:gd name="T0" fmla="*/ 0 w 10"/>
                <a:gd name="T1" fmla="*/ 1 h 1"/>
                <a:gd name="T2" fmla="*/ 10 w 10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">
                  <a:moveTo>
                    <a:pt x="0" y="1"/>
                  </a:moveTo>
                  <a:cubicBezTo>
                    <a:pt x="0" y="1"/>
                    <a:pt x="4" y="0"/>
                    <a:pt x="10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1" name="Freeform 217"/>
            <p:cNvSpPr>
              <a:spLocks/>
            </p:cNvSpPr>
            <p:nvPr/>
          </p:nvSpPr>
          <p:spPr bwMode="auto">
            <a:xfrm>
              <a:off x="7264400" y="3463926"/>
              <a:ext cx="28575" cy="3175"/>
            </a:xfrm>
            <a:custGeom>
              <a:avLst/>
              <a:gdLst>
                <a:gd name="T0" fmla="*/ 0 w 27"/>
                <a:gd name="T1" fmla="*/ 3 h 3"/>
                <a:gd name="T2" fmla="*/ 16 w 27"/>
                <a:gd name="T3" fmla="*/ 1 h 3"/>
                <a:gd name="T4" fmla="*/ 27 w 27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3">
                  <a:moveTo>
                    <a:pt x="0" y="3"/>
                  </a:moveTo>
                  <a:cubicBezTo>
                    <a:pt x="0" y="3"/>
                    <a:pt x="8" y="3"/>
                    <a:pt x="16" y="1"/>
                  </a:cubicBezTo>
                  <a:cubicBezTo>
                    <a:pt x="16" y="1"/>
                    <a:pt x="24" y="0"/>
                    <a:pt x="27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2" name="Line 218"/>
            <p:cNvSpPr>
              <a:spLocks noChangeShapeType="1"/>
            </p:cNvSpPr>
            <p:nvPr/>
          </p:nvSpPr>
          <p:spPr bwMode="auto">
            <a:xfrm flipV="1">
              <a:off x="7221538" y="3495676"/>
              <a:ext cx="11112" cy="1588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3" name="Line 219"/>
            <p:cNvSpPr>
              <a:spLocks noChangeShapeType="1"/>
            </p:cNvSpPr>
            <p:nvPr/>
          </p:nvSpPr>
          <p:spPr bwMode="auto">
            <a:xfrm>
              <a:off x="7327900" y="3492501"/>
              <a:ext cx="12700" cy="0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4" name="Freeform 220"/>
            <p:cNvSpPr>
              <a:spLocks/>
            </p:cNvSpPr>
            <p:nvPr/>
          </p:nvSpPr>
          <p:spPr bwMode="auto">
            <a:xfrm>
              <a:off x="7242175" y="3494088"/>
              <a:ext cx="11112" cy="1588"/>
            </a:xfrm>
            <a:custGeom>
              <a:avLst/>
              <a:gdLst>
                <a:gd name="T0" fmla="*/ 0 w 10"/>
                <a:gd name="T1" fmla="*/ 1 h 1"/>
                <a:gd name="T2" fmla="*/ 10 w 10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">
                  <a:moveTo>
                    <a:pt x="0" y="1"/>
                  </a:moveTo>
                  <a:cubicBezTo>
                    <a:pt x="4" y="1"/>
                    <a:pt x="7" y="1"/>
                    <a:pt x="10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5" name="Freeform 221"/>
            <p:cNvSpPr>
              <a:spLocks/>
            </p:cNvSpPr>
            <p:nvPr/>
          </p:nvSpPr>
          <p:spPr bwMode="auto">
            <a:xfrm>
              <a:off x="7350125" y="3490913"/>
              <a:ext cx="7937" cy="0"/>
            </a:xfrm>
            <a:custGeom>
              <a:avLst/>
              <a:gdLst>
                <a:gd name="T0" fmla="*/ 0 w 8"/>
                <a:gd name="T1" fmla="*/ 8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</a:cxnLst>
              <a:rect l="0" t="0" r="r" b="b"/>
              <a:pathLst>
                <a:path w="8">
                  <a:moveTo>
                    <a:pt x="0" y="0"/>
                  </a:moveTo>
                  <a:cubicBezTo>
                    <a:pt x="0" y="0"/>
                    <a:pt x="4" y="0"/>
                    <a:pt x="8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6" name="Freeform 222"/>
            <p:cNvSpPr>
              <a:spLocks/>
            </p:cNvSpPr>
            <p:nvPr/>
          </p:nvSpPr>
          <p:spPr bwMode="auto">
            <a:xfrm>
              <a:off x="7307263" y="3492501"/>
              <a:ext cx="9525" cy="1588"/>
            </a:xfrm>
            <a:custGeom>
              <a:avLst/>
              <a:gdLst>
                <a:gd name="T0" fmla="*/ 0 w 10"/>
                <a:gd name="T1" fmla="*/ 1 h 1"/>
                <a:gd name="T2" fmla="*/ 10 w 10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1">
                  <a:moveTo>
                    <a:pt x="0" y="1"/>
                  </a:moveTo>
                  <a:cubicBezTo>
                    <a:pt x="0" y="1"/>
                    <a:pt x="3" y="0"/>
                    <a:pt x="10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7" name="Freeform 223"/>
            <p:cNvSpPr>
              <a:spLocks/>
            </p:cNvSpPr>
            <p:nvPr/>
          </p:nvSpPr>
          <p:spPr bwMode="auto">
            <a:xfrm>
              <a:off x="7264400" y="3492501"/>
              <a:ext cx="30162" cy="3175"/>
            </a:xfrm>
            <a:custGeom>
              <a:avLst/>
              <a:gdLst>
                <a:gd name="T0" fmla="*/ 0 w 28"/>
                <a:gd name="T1" fmla="*/ 3 h 3"/>
                <a:gd name="T2" fmla="*/ 17 w 28"/>
                <a:gd name="T3" fmla="*/ 1 h 3"/>
                <a:gd name="T4" fmla="*/ 28 w 28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3">
                  <a:moveTo>
                    <a:pt x="0" y="3"/>
                  </a:moveTo>
                  <a:cubicBezTo>
                    <a:pt x="0" y="3"/>
                    <a:pt x="8" y="3"/>
                    <a:pt x="17" y="1"/>
                  </a:cubicBezTo>
                  <a:cubicBezTo>
                    <a:pt x="17" y="1"/>
                    <a:pt x="24" y="0"/>
                    <a:pt x="28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8" name="Freeform 224"/>
            <p:cNvSpPr>
              <a:spLocks/>
            </p:cNvSpPr>
            <p:nvPr/>
          </p:nvSpPr>
          <p:spPr bwMode="auto">
            <a:xfrm>
              <a:off x="7234238" y="3435351"/>
              <a:ext cx="12700" cy="1588"/>
            </a:xfrm>
            <a:custGeom>
              <a:avLst/>
              <a:gdLst>
                <a:gd name="T0" fmla="*/ 0 w 12"/>
                <a:gd name="T1" fmla="*/ 1 h 2"/>
                <a:gd name="T2" fmla="*/ 12 w 12"/>
                <a:gd name="T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2">
                  <a:moveTo>
                    <a:pt x="0" y="1"/>
                  </a:moveTo>
                  <a:cubicBezTo>
                    <a:pt x="0" y="1"/>
                    <a:pt x="6" y="2"/>
                    <a:pt x="12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9" name="Freeform 225"/>
            <p:cNvSpPr>
              <a:spLocks/>
            </p:cNvSpPr>
            <p:nvPr/>
          </p:nvSpPr>
          <p:spPr bwMode="auto">
            <a:xfrm>
              <a:off x="7213600" y="3435351"/>
              <a:ext cx="11112" cy="1588"/>
            </a:xfrm>
            <a:custGeom>
              <a:avLst/>
              <a:gdLst>
                <a:gd name="T0" fmla="*/ 0 w 12"/>
                <a:gd name="T1" fmla="*/ 1 h 1"/>
                <a:gd name="T2" fmla="*/ 12 w 12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" h="1">
                  <a:moveTo>
                    <a:pt x="0" y="1"/>
                  </a:moveTo>
                  <a:cubicBezTo>
                    <a:pt x="4" y="0"/>
                    <a:pt x="8" y="0"/>
                    <a:pt x="12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0" name="Freeform 226"/>
            <p:cNvSpPr>
              <a:spLocks/>
            </p:cNvSpPr>
            <p:nvPr/>
          </p:nvSpPr>
          <p:spPr bwMode="auto">
            <a:xfrm>
              <a:off x="7256463" y="3432176"/>
              <a:ext cx="12700" cy="3175"/>
            </a:xfrm>
            <a:custGeom>
              <a:avLst/>
              <a:gdLst>
                <a:gd name="T0" fmla="*/ 0 w 11"/>
                <a:gd name="T1" fmla="*/ 2 h 2"/>
                <a:gd name="T2" fmla="*/ 11 w 11"/>
                <a:gd name="T3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1" h="2">
                  <a:moveTo>
                    <a:pt x="0" y="2"/>
                  </a:moveTo>
                  <a:cubicBezTo>
                    <a:pt x="0" y="2"/>
                    <a:pt x="5" y="0"/>
                    <a:pt x="11" y="1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1" name="Freeform 227"/>
            <p:cNvSpPr>
              <a:spLocks/>
            </p:cNvSpPr>
            <p:nvPr/>
          </p:nvSpPr>
          <p:spPr bwMode="auto">
            <a:xfrm>
              <a:off x="7304088" y="3432176"/>
              <a:ext cx="14287" cy="3175"/>
            </a:xfrm>
            <a:custGeom>
              <a:avLst/>
              <a:gdLst>
                <a:gd name="T0" fmla="*/ 0 w 14"/>
                <a:gd name="T1" fmla="*/ 3 h 3"/>
                <a:gd name="T2" fmla="*/ 14 w 14"/>
                <a:gd name="T3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" h="3">
                  <a:moveTo>
                    <a:pt x="0" y="3"/>
                  </a:moveTo>
                  <a:cubicBezTo>
                    <a:pt x="4" y="2"/>
                    <a:pt x="9" y="0"/>
                    <a:pt x="14" y="1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2" name="Freeform 228"/>
            <p:cNvSpPr>
              <a:spLocks/>
            </p:cNvSpPr>
            <p:nvPr/>
          </p:nvSpPr>
          <p:spPr bwMode="auto">
            <a:xfrm>
              <a:off x="7278688" y="3433763"/>
              <a:ext cx="11112" cy="1588"/>
            </a:xfrm>
            <a:custGeom>
              <a:avLst/>
              <a:gdLst>
                <a:gd name="T0" fmla="*/ 0 w 11"/>
                <a:gd name="T1" fmla="*/ 0 h 1"/>
                <a:gd name="T2" fmla="*/ 11 w 11"/>
                <a:gd name="T3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1" h="1">
                  <a:moveTo>
                    <a:pt x="0" y="0"/>
                  </a:moveTo>
                  <a:cubicBezTo>
                    <a:pt x="4" y="0"/>
                    <a:pt x="7" y="1"/>
                    <a:pt x="11" y="1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3" name="Freeform 229"/>
            <p:cNvSpPr>
              <a:spLocks/>
            </p:cNvSpPr>
            <p:nvPr/>
          </p:nvSpPr>
          <p:spPr bwMode="auto">
            <a:xfrm>
              <a:off x="7362825" y="3429001"/>
              <a:ext cx="22225" cy="4763"/>
            </a:xfrm>
            <a:custGeom>
              <a:avLst/>
              <a:gdLst>
                <a:gd name="T0" fmla="*/ 0 w 21"/>
                <a:gd name="T1" fmla="*/ 3 h 4"/>
                <a:gd name="T2" fmla="*/ 11 w 21"/>
                <a:gd name="T3" fmla="*/ 2 h 4"/>
                <a:gd name="T4" fmla="*/ 21 w 21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4">
                  <a:moveTo>
                    <a:pt x="0" y="3"/>
                  </a:moveTo>
                  <a:cubicBezTo>
                    <a:pt x="0" y="3"/>
                    <a:pt x="6" y="4"/>
                    <a:pt x="11" y="2"/>
                  </a:cubicBezTo>
                  <a:cubicBezTo>
                    <a:pt x="11" y="2"/>
                    <a:pt x="18" y="0"/>
                    <a:pt x="21" y="1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4" name="Freeform 230"/>
            <p:cNvSpPr>
              <a:spLocks/>
            </p:cNvSpPr>
            <p:nvPr/>
          </p:nvSpPr>
          <p:spPr bwMode="auto">
            <a:xfrm>
              <a:off x="7332663" y="3432176"/>
              <a:ext cx="14287" cy="3175"/>
            </a:xfrm>
            <a:custGeom>
              <a:avLst/>
              <a:gdLst>
                <a:gd name="T0" fmla="*/ 0 w 14"/>
                <a:gd name="T1" fmla="*/ 1 h 2"/>
                <a:gd name="T2" fmla="*/ 10 w 14"/>
                <a:gd name="T3" fmla="*/ 1 h 2"/>
                <a:gd name="T4" fmla="*/ 14 w 1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2">
                  <a:moveTo>
                    <a:pt x="0" y="1"/>
                  </a:moveTo>
                  <a:cubicBezTo>
                    <a:pt x="0" y="1"/>
                    <a:pt x="4" y="2"/>
                    <a:pt x="10" y="1"/>
                  </a:cubicBezTo>
                  <a:cubicBezTo>
                    <a:pt x="10" y="1"/>
                    <a:pt x="12" y="0"/>
                    <a:pt x="14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5" name="Line 231"/>
            <p:cNvSpPr>
              <a:spLocks noChangeShapeType="1"/>
            </p:cNvSpPr>
            <p:nvPr/>
          </p:nvSpPr>
          <p:spPr bwMode="auto">
            <a:xfrm flipV="1">
              <a:off x="7375525" y="3400426"/>
              <a:ext cx="14287" cy="1588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6" name="Line 232"/>
            <p:cNvSpPr>
              <a:spLocks noChangeShapeType="1"/>
            </p:cNvSpPr>
            <p:nvPr/>
          </p:nvSpPr>
          <p:spPr bwMode="auto">
            <a:xfrm>
              <a:off x="7400925" y="3394076"/>
              <a:ext cx="11112" cy="0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7" name="Line 233"/>
            <p:cNvSpPr>
              <a:spLocks noChangeShapeType="1"/>
            </p:cNvSpPr>
            <p:nvPr/>
          </p:nvSpPr>
          <p:spPr bwMode="auto">
            <a:xfrm flipV="1">
              <a:off x="7432675" y="3457576"/>
              <a:ext cx="9525" cy="1588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8" name="Freeform 234"/>
            <p:cNvSpPr>
              <a:spLocks/>
            </p:cNvSpPr>
            <p:nvPr/>
          </p:nvSpPr>
          <p:spPr bwMode="auto">
            <a:xfrm>
              <a:off x="7396163" y="3487738"/>
              <a:ext cx="19050" cy="0"/>
            </a:xfrm>
            <a:custGeom>
              <a:avLst/>
              <a:gdLst>
                <a:gd name="T0" fmla="*/ 12 w 12"/>
                <a:gd name="T1" fmla="*/ 5 w 12"/>
                <a:gd name="T2" fmla="*/ 0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2">
                  <a:moveTo>
                    <a:pt x="12" y="0"/>
                  </a:moveTo>
                  <a:lnTo>
                    <a:pt x="5" y="0"/>
                  </a:lnTo>
                  <a:lnTo>
                    <a:pt x="0" y="0"/>
                  </a:ln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9" name="Freeform 235"/>
            <p:cNvSpPr>
              <a:spLocks/>
            </p:cNvSpPr>
            <p:nvPr/>
          </p:nvSpPr>
          <p:spPr bwMode="auto">
            <a:xfrm>
              <a:off x="7426325" y="3487738"/>
              <a:ext cx="11112" cy="0"/>
            </a:xfrm>
            <a:custGeom>
              <a:avLst/>
              <a:gdLst>
                <a:gd name="T0" fmla="*/ 0 w 10"/>
                <a:gd name="T1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</a:cxnLst>
              <a:rect l="0" t="0" r="r" b="b"/>
              <a:pathLst>
                <a:path w="10">
                  <a:moveTo>
                    <a:pt x="0" y="0"/>
                  </a:moveTo>
                  <a:cubicBezTo>
                    <a:pt x="3" y="0"/>
                    <a:pt x="7" y="0"/>
                    <a:pt x="10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0" name="Line 236"/>
            <p:cNvSpPr>
              <a:spLocks noChangeShapeType="1"/>
            </p:cNvSpPr>
            <p:nvPr/>
          </p:nvSpPr>
          <p:spPr bwMode="auto">
            <a:xfrm flipV="1">
              <a:off x="7402513" y="3457576"/>
              <a:ext cx="11112" cy="1588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1" name="Line 237"/>
            <p:cNvSpPr>
              <a:spLocks noChangeShapeType="1"/>
            </p:cNvSpPr>
            <p:nvPr/>
          </p:nvSpPr>
          <p:spPr bwMode="auto">
            <a:xfrm>
              <a:off x="7388225" y="3459163"/>
              <a:ext cx="6350" cy="0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2" name="Line 238"/>
            <p:cNvSpPr>
              <a:spLocks noChangeShapeType="1"/>
            </p:cNvSpPr>
            <p:nvPr/>
          </p:nvSpPr>
          <p:spPr bwMode="auto">
            <a:xfrm>
              <a:off x="7367588" y="3460751"/>
              <a:ext cx="11112" cy="0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3" name="Line 239"/>
            <p:cNvSpPr>
              <a:spLocks noChangeShapeType="1"/>
            </p:cNvSpPr>
            <p:nvPr/>
          </p:nvSpPr>
          <p:spPr bwMode="auto">
            <a:xfrm flipV="1">
              <a:off x="7367588" y="3487738"/>
              <a:ext cx="15875" cy="1588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4" name="Freeform 240"/>
            <p:cNvSpPr>
              <a:spLocks/>
            </p:cNvSpPr>
            <p:nvPr/>
          </p:nvSpPr>
          <p:spPr bwMode="auto">
            <a:xfrm>
              <a:off x="7291388" y="3128963"/>
              <a:ext cx="52387" cy="49213"/>
            </a:xfrm>
            <a:custGeom>
              <a:avLst/>
              <a:gdLst>
                <a:gd name="T0" fmla="*/ 10 w 49"/>
                <a:gd name="T1" fmla="*/ 47 h 47"/>
                <a:gd name="T2" fmla="*/ 13 w 49"/>
                <a:gd name="T3" fmla="*/ 29 h 47"/>
                <a:gd name="T4" fmla="*/ 0 w 49"/>
                <a:gd name="T5" fmla="*/ 16 h 47"/>
                <a:gd name="T6" fmla="*/ 25 w 49"/>
                <a:gd name="T7" fmla="*/ 0 h 47"/>
                <a:gd name="T8" fmla="*/ 49 w 49"/>
                <a:gd name="T9" fmla="*/ 16 h 47"/>
                <a:gd name="T10" fmla="*/ 37 w 49"/>
                <a:gd name="T11" fmla="*/ 29 h 47"/>
                <a:gd name="T12" fmla="*/ 41 w 49"/>
                <a:gd name="T13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47">
                  <a:moveTo>
                    <a:pt x="10" y="47"/>
                  </a:moveTo>
                  <a:cubicBezTo>
                    <a:pt x="13" y="29"/>
                    <a:pt x="13" y="29"/>
                    <a:pt x="13" y="29"/>
                  </a:cubicBezTo>
                  <a:cubicBezTo>
                    <a:pt x="5" y="27"/>
                    <a:pt x="0" y="22"/>
                    <a:pt x="0" y="16"/>
                  </a:cubicBezTo>
                  <a:cubicBezTo>
                    <a:pt x="0" y="7"/>
                    <a:pt x="11" y="0"/>
                    <a:pt x="25" y="0"/>
                  </a:cubicBezTo>
                  <a:cubicBezTo>
                    <a:pt x="38" y="0"/>
                    <a:pt x="49" y="7"/>
                    <a:pt x="49" y="16"/>
                  </a:cubicBezTo>
                  <a:cubicBezTo>
                    <a:pt x="49" y="22"/>
                    <a:pt x="44" y="27"/>
                    <a:pt x="37" y="29"/>
                  </a:cubicBezTo>
                  <a:cubicBezTo>
                    <a:pt x="41" y="47"/>
                    <a:pt x="41" y="47"/>
                    <a:pt x="41" y="47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5" name="Freeform 241"/>
            <p:cNvSpPr>
              <a:spLocks/>
            </p:cNvSpPr>
            <p:nvPr/>
          </p:nvSpPr>
          <p:spPr bwMode="auto">
            <a:xfrm>
              <a:off x="7283450" y="3128963"/>
              <a:ext cx="50800" cy="49213"/>
            </a:xfrm>
            <a:custGeom>
              <a:avLst/>
              <a:gdLst>
                <a:gd name="T0" fmla="*/ 10 w 49"/>
                <a:gd name="T1" fmla="*/ 47 h 47"/>
                <a:gd name="T2" fmla="*/ 13 w 49"/>
                <a:gd name="T3" fmla="*/ 29 h 47"/>
                <a:gd name="T4" fmla="*/ 0 w 49"/>
                <a:gd name="T5" fmla="*/ 16 h 47"/>
                <a:gd name="T6" fmla="*/ 24 w 49"/>
                <a:gd name="T7" fmla="*/ 0 h 47"/>
                <a:gd name="T8" fmla="*/ 49 w 49"/>
                <a:gd name="T9" fmla="*/ 16 h 47"/>
                <a:gd name="T10" fmla="*/ 37 w 49"/>
                <a:gd name="T11" fmla="*/ 29 h 47"/>
                <a:gd name="T12" fmla="*/ 40 w 49"/>
                <a:gd name="T13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47">
                  <a:moveTo>
                    <a:pt x="10" y="47"/>
                  </a:moveTo>
                  <a:cubicBezTo>
                    <a:pt x="13" y="29"/>
                    <a:pt x="13" y="29"/>
                    <a:pt x="13" y="29"/>
                  </a:cubicBezTo>
                  <a:cubicBezTo>
                    <a:pt x="5" y="27"/>
                    <a:pt x="0" y="22"/>
                    <a:pt x="0" y="16"/>
                  </a:cubicBezTo>
                  <a:cubicBezTo>
                    <a:pt x="0" y="7"/>
                    <a:pt x="11" y="0"/>
                    <a:pt x="24" y="0"/>
                  </a:cubicBezTo>
                  <a:cubicBezTo>
                    <a:pt x="38" y="0"/>
                    <a:pt x="49" y="7"/>
                    <a:pt x="49" y="16"/>
                  </a:cubicBezTo>
                  <a:cubicBezTo>
                    <a:pt x="49" y="22"/>
                    <a:pt x="44" y="27"/>
                    <a:pt x="37" y="29"/>
                  </a:cubicBezTo>
                  <a:cubicBezTo>
                    <a:pt x="40" y="47"/>
                    <a:pt x="40" y="47"/>
                    <a:pt x="40" y="47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6" name="Freeform 242"/>
            <p:cNvSpPr>
              <a:spLocks/>
            </p:cNvSpPr>
            <p:nvPr/>
          </p:nvSpPr>
          <p:spPr bwMode="auto">
            <a:xfrm>
              <a:off x="7264400" y="3175001"/>
              <a:ext cx="109537" cy="63500"/>
            </a:xfrm>
            <a:custGeom>
              <a:avLst/>
              <a:gdLst>
                <a:gd name="T0" fmla="*/ 0 w 104"/>
                <a:gd name="T1" fmla="*/ 11 h 61"/>
                <a:gd name="T2" fmla="*/ 0 w 104"/>
                <a:gd name="T3" fmla="*/ 40 h 61"/>
                <a:gd name="T4" fmla="*/ 4 w 104"/>
                <a:gd name="T5" fmla="*/ 56 h 61"/>
                <a:gd name="T6" fmla="*/ 10 w 104"/>
                <a:gd name="T7" fmla="*/ 61 h 61"/>
                <a:gd name="T8" fmla="*/ 48 w 104"/>
                <a:gd name="T9" fmla="*/ 61 h 61"/>
                <a:gd name="T10" fmla="*/ 97 w 104"/>
                <a:gd name="T11" fmla="*/ 60 h 61"/>
                <a:gd name="T12" fmla="*/ 102 w 104"/>
                <a:gd name="T13" fmla="*/ 54 h 61"/>
                <a:gd name="T14" fmla="*/ 97 w 104"/>
                <a:gd name="T15" fmla="*/ 41 h 61"/>
                <a:gd name="T16" fmla="*/ 97 w 104"/>
                <a:gd name="T17" fmla="*/ 13 h 61"/>
                <a:gd name="T18" fmla="*/ 88 w 104"/>
                <a:gd name="T19" fmla="*/ 2 h 61"/>
                <a:gd name="T20" fmla="*/ 11 w 104"/>
                <a:gd name="T21" fmla="*/ 5 h 61"/>
                <a:gd name="T22" fmla="*/ 8 w 104"/>
                <a:gd name="T23" fmla="*/ 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4" h="61">
                  <a:moveTo>
                    <a:pt x="0" y="11"/>
                  </a:moveTo>
                  <a:cubicBezTo>
                    <a:pt x="0" y="11"/>
                    <a:pt x="0" y="32"/>
                    <a:pt x="0" y="40"/>
                  </a:cubicBezTo>
                  <a:cubicBezTo>
                    <a:pt x="4" y="56"/>
                    <a:pt x="4" y="56"/>
                    <a:pt x="4" y="56"/>
                  </a:cubicBezTo>
                  <a:cubicBezTo>
                    <a:pt x="4" y="56"/>
                    <a:pt x="4" y="61"/>
                    <a:pt x="10" y="61"/>
                  </a:cubicBezTo>
                  <a:cubicBezTo>
                    <a:pt x="48" y="61"/>
                    <a:pt x="48" y="61"/>
                    <a:pt x="48" y="61"/>
                  </a:cubicBezTo>
                  <a:cubicBezTo>
                    <a:pt x="97" y="60"/>
                    <a:pt x="97" y="60"/>
                    <a:pt x="97" y="60"/>
                  </a:cubicBezTo>
                  <a:cubicBezTo>
                    <a:pt x="97" y="60"/>
                    <a:pt x="104" y="57"/>
                    <a:pt x="102" y="54"/>
                  </a:cubicBezTo>
                  <a:cubicBezTo>
                    <a:pt x="97" y="41"/>
                    <a:pt x="97" y="41"/>
                    <a:pt x="97" y="41"/>
                  </a:cubicBezTo>
                  <a:cubicBezTo>
                    <a:pt x="97" y="13"/>
                    <a:pt x="97" y="13"/>
                    <a:pt x="97" y="13"/>
                  </a:cubicBezTo>
                  <a:cubicBezTo>
                    <a:pt x="97" y="0"/>
                    <a:pt x="88" y="2"/>
                    <a:pt x="88" y="2"/>
                  </a:cubicBezTo>
                  <a:cubicBezTo>
                    <a:pt x="57" y="5"/>
                    <a:pt x="11" y="5"/>
                    <a:pt x="11" y="5"/>
                  </a:cubicBezTo>
                  <a:cubicBezTo>
                    <a:pt x="11" y="5"/>
                    <a:pt x="10" y="5"/>
                    <a:pt x="8" y="5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7" name="Freeform 243"/>
            <p:cNvSpPr>
              <a:spLocks/>
            </p:cNvSpPr>
            <p:nvPr/>
          </p:nvSpPr>
          <p:spPr bwMode="auto">
            <a:xfrm>
              <a:off x="7288213" y="3221038"/>
              <a:ext cx="65087" cy="0"/>
            </a:xfrm>
            <a:custGeom>
              <a:avLst/>
              <a:gdLst>
                <a:gd name="T0" fmla="*/ 0 w 41"/>
                <a:gd name="T1" fmla="*/ 21 w 41"/>
                <a:gd name="T2" fmla="*/ 41 w 4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41">
                  <a:moveTo>
                    <a:pt x="0" y="0"/>
                  </a:moveTo>
                  <a:lnTo>
                    <a:pt x="21" y="0"/>
                  </a:lnTo>
                  <a:lnTo>
                    <a:pt x="41" y="0"/>
                  </a:ln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8" name="Freeform 244"/>
            <p:cNvSpPr>
              <a:spLocks/>
            </p:cNvSpPr>
            <p:nvPr/>
          </p:nvSpPr>
          <p:spPr bwMode="auto">
            <a:xfrm>
              <a:off x="7385050" y="3130551"/>
              <a:ext cx="31750" cy="26988"/>
            </a:xfrm>
            <a:custGeom>
              <a:avLst/>
              <a:gdLst>
                <a:gd name="T0" fmla="*/ 10 w 30"/>
                <a:gd name="T1" fmla="*/ 25 h 26"/>
                <a:gd name="T2" fmla="*/ 6 w 30"/>
                <a:gd name="T3" fmla="*/ 21 h 26"/>
                <a:gd name="T4" fmla="*/ 0 w 30"/>
                <a:gd name="T5" fmla="*/ 8 h 26"/>
                <a:gd name="T6" fmla="*/ 6 w 30"/>
                <a:gd name="T7" fmla="*/ 0 h 26"/>
                <a:gd name="T8" fmla="*/ 13 w 30"/>
                <a:gd name="T9" fmla="*/ 10 h 26"/>
                <a:gd name="T10" fmla="*/ 14 w 30"/>
                <a:gd name="T11" fmla="*/ 12 h 26"/>
                <a:gd name="T12" fmla="*/ 24 w 30"/>
                <a:gd name="T13" fmla="*/ 5 h 26"/>
                <a:gd name="T14" fmla="*/ 24 w 30"/>
                <a:gd name="T15" fmla="*/ 18 h 26"/>
                <a:gd name="T16" fmla="*/ 13 w 30"/>
                <a:gd name="T17" fmla="*/ 26 h 26"/>
                <a:gd name="T18" fmla="*/ 10 w 30"/>
                <a:gd name="T19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26">
                  <a:moveTo>
                    <a:pt x="10" y="25"/>
                  </a:moveTo>
                  <a:cubicBezTo>
                    <a:pt x="8" y="25"/>
                    <a:pt x="7" y="23"/>
                    <a:pt x="6" y="21"/>
                  </a:cubicBezTo>
                  <a:cubicBezTo>
                    <a:pt x="4" y="17"/>
                    <a:pt x="0" y="12"/>
                    <a:pt x="0" y="8"/>
                  </a:cubicBezTo>
                  <a:cubicBezTo>
                    <a:pt x="0" y="5"/>
                    <a:pt x="3" y="0"/>
                    <a:pt x="6" y="0"/>
                  </a:cubicBezTo>
                  <a:cubicBezTo>
                    <a:pt x="11" y="0"/>
                    <a:pt x="13" y="6"/>
                    <a:pt x="13" y="10"/>
                  </a:cubicBezTo>
                  <a:cubicBezTo>
                    <a:pt x="13" y="10"/>
                    <a:pt x="14" y="12"/>
                    <a:pt x="14" y="12"/>
                  </a:cubicBezTo>
                  <a:cubicBezTo>
                    <a:pt x="13" y="8"/>
                    <a:pt x="20" y="3"/>
                    <a:pt x="24" y="5"/>
                  </a:cubicBezTo>
                  <a:cubicBezTo>
                    <a:pt x="30" y="7"/>
                    <a:pt x="27" y="14"/>
                    <a:pt x="24" y="18"/>
                  </a:cubicBezTo>
                  <a:cubicBezTo>
                    <a:pt x="21" y="20"/>
                    <a:pt x="16" y="26"/>
                    <a:pt x="13" y="26"/>
                  </a:cubicBezTo>
                  <a:cubicBezTo>
                    <a:pt x="11" y="26"/>
                    <a:pt x="11" y="26"/>
                    <a:pt x="10" y="25"/>
                  </a:cubicBezTo>
                  <a:close/>
                </a:path>
              </a:pathLst>
            </a:custGeom>
            <a:solidFill>
              <a:srgbClr val="563118"/>
            </a:solidFill>
            <a:ln w="12700">
              <a:solidFill>
                <a:schemeClr val="accent3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9" name="Freeform 245"/>
            <p:cNvSpPr>
              <a:spLocks/>
            </p:cNvSpPr>
            <p:nvPr/>
          </p:nvSpPr>
          <p:spPr bwMode="auto">
            <a:xfrm>
              <a:off x="7426325" y="3087688"/>
              <a:ext cx="31750" cy="26988"/>
            </a:xfrm>
            <a:custGeom>
              <a:avLst/>
              <a:gdLst>
                <a:gd name="T0" fmla="*/ 10 w 30"/>
                <a:gd name="T1" fmla="*/ 25 h 26"/>
                <a:gd name="T2" fmla="*/ 6 w 30"/>
                <a:gd name="T3" fmla="*/ 21 h 26"/>
                <a:gd name="T4" fmla="*/ 0 w 30"/>
                <a:gd name="T5" fmla="*/ 8 h 26"/>
                <a:gd name="T6" fmla="*/ 6 w 30"/>
                <a:gd name="T7" fmla="*/ 0 h 26"/>
                <a:gd name="T8" fmla="*/ 13 w 30"/>
                <a:gd name="T9" fmla="*/ 10 h 26"/>
                <a:gd name="T10" fmla="*/ 14 w 30"/>
                <a:gd name="T11" fmla="*/ 12 h 26"/>
                <a:gd name="T12" fmla="*/ 24 w 30"/>
                <a:gd name="T13" fmla="*/ 4 h 26"/>
                <a:gd name="T14" fmla="*/ 23 w 30"/>
                <a:gd name="T15" fmla="*/ 17 h 26"/>
                <a:gd name="T16" fmla="*/ 12 w 30"/>
                <a:gd name="T17" fmla="*/ 26 h 26"/>
                <a:gd name="T18" fmla="*/ 10 w 30"/>
                <a:gd name="T19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26">
                  <a:moveTo>
                    <a:pt x="10" y="25"/>
                  </a:moveTo>
                  <a:cubicBezTo>
                    <a:pt x="8" y="24"/>
                    <a:pt x="7" y="23"/>
                    <a:pt x="6" y="21"/>
                  </a:cubicBezTo>
                  <a:cubicBezTo>
                    <a:pt x="3" y="17"/>
                    <a:pt x="0" y="12"/>
                    <a:pt x="0" y="8"/>
                  </a:cubicBezTo>
                  <a:cubicBezTo>
                    <a:pt x="0" y="5"/>
                    <a:pt x="2" y="0"/>
                    <a:pt x="6" y="0"/>
                  </a:cubicBezTo>
                  <a:cubicBezTo>
                    <a:pt x="11" y="0"/>
                    <a:pt x="12" y="6"/>
                    <a:pt x="13" y="10"/>
                  </a:cubicBezTo>
                  <a:cubicBezTo>
                    <a:pt x="13" y="10"/>
                    <a:pt x="14" y="12"/>
                    <a:pt x="14" y="12"/>
                  </a:cubicBezTo>
                  <a:cubicBezTo>
                    <a:pt x="13" y="8"/>
                    <a:pt x="20" y="3"/>
                    <a:pt x="24" y="4"/>
                  </a:cubicBezTo>
                  <a:cubicBezTo>
                    <a:pt x="30" y="6"/>
                    <a:pt x="26" y="14"/>
                    <a:pt x="23" y="17"/>
                  </a:cubicBezTo>
                  <a:cubicBezTo>
                    <a:pt x="21" y="20"/>
                    <a:pt x="16" y="26"/>
                    <a:pt x="12" y="26"/>
                  </a:cubicBezTo>
                  <a:cubicBezTo>
                    <a:pt x="11" y="26"/>
                    <a:pt x="10" y="26"/>
                    <a:pt x="10" y="25"/>
                  </a:cubicBezTo>
                  <a:close/>
                </a:path>
              </a:pathLst>
            </a:custGeom>
            <a:solidFill>
              <a:srgbClr val="563118"/>
            </a:solidFill>
            <a:ln w="12700">
              <a:solidFill>
                <a:schemeClr val="accent3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0" name="Freeform 246"/>
            <p:cNvSpPr>
              <a:spLocks/>
            </p:cNvSpPr>
            <p:nvPr/>
          </p:nvSpPr>
          <p:spPr bwMode="auto">
            <a:xfrm>
              <a:off x="7459663" y="3130551"/>
              <a:ext cx="31750" cy="26988"/>
            </a:xfrm>
            <a:custGeom>
              <a:avLst/>
              <a:gdLst>
                <a:gd name="T0" fmla="*/ 10 w 30"/>
                <a:gd name="T1" fmla="*/ 25 h 26"/>
                <a:gd name="T2" fmla="*/ 6 w 30"/>
                <a:gd name="T3" fmla="*/ 21 h 26"/>
                <a:gd name="T4" fmla="*/ 0 w 30"/>
                <a:gd name="T5" fmla="*/ 8 h 26"/>
                <a:gd name="T6" fmla="*/ 6 w 30"/>
                <a:gd name="T7" fmla="*/ 0 h 26"/>
                <a:gd name="T8" fmla="*/ 13 w 30"/>
                <a:gd name="T9" fmla="*/ 10 h 26"/>
                <a:gd name="T10" fmla="*/ 14 w 30"/>
                <a:gd name="T11" fmla="*/ 12 h 26"/>
                <a:gd name="T12" fmla="*/ 24 w 30"/>
                <a:gd name="T13" fmla="*/ 5 h 26"/>
                <a:gd name="T14" fmla="*/ 23 w 30"/>
                <a:gd name="T15" fmla="*/ 18 h 26"/>
                <a:gd name="T16" fmla="*/ 13 w 30"/>
                <a:gd name="T17" fmla="*/ 26 h 26"/>
                <a:gd name="T18" fmla="*/ 10 w 30"/>
                <a:gd name="T19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26">
                  <a:moveTo>
                    <a:pt x="10" y="25"/>
                  </a:moveTo>
                  <a:cubicBezTo>
                    <a:pt x="8" y="25"/>
                    <a:pt x="7" y="23"/>
                    <a:pt x="6" y="21"/>
                  </a:cubicBezTo>
                  <a:cubicBezTo>
                    <a:pt x="4" y="17"/>
                    <a:pt x="0" y="12"/>
                    <a:pt x="0" y="8"/>
                  </a:cubicBezTo>
                  <a:cubicBezTo>
                    <a:pt x="0" y="5"/>
                    <a:pt x="3" y="0"/>
                    <a:pt x="6" y="0"/>
                  </a:cubicBezTo>
                  <a:cubicBezTo>
                    <a:pt x="11" y="0"/>
                    <a:pt x="13" y="6"/>
                    <a:pt x="13" y="10"/>
                  </a:cubicBezTo>
                  <a:cubicBezTo>
                    <a:pt x="13" y="10"/>
                    <a:pt x="14" y="12"/>
                    <a:pt x="14" y="12"/>
                  </a:cubicBezTo>
                  <a:cubicBezTo>
                    <a:pt x="13" y="8"/>
                    <a:pt x="20" y="3"/>
                    <a:pt x="24" y="5"/>
                  </a:cubicBezTo>
                  <a:cubicBezTo>
                    <a:pt x="30" y="7"/>
                    <a:pt x="26" y="14"/>
                    <a:pt x="23" y="18"/>
                  </a:cubicBezTo>
                  <a:cubicBezTo>
                    <a:pt x="21" y="20"/>
                    <a:pt x="16" y="26"/>
                    <a:pt x="13" y="26"/>
                  </a:cubicBezTo>
                  <a:cubicBezTo>
                    <a:pt x="11" y="26"/>
                    <a:pt x="10" y="26"/>
                    <a:pt x="10" y="25"/>
                  </a:cubicBezTo>
                  <a:close/>
                </a:path>
              </a:pathLst>
            </a:custGeom>
            <a:solidFill>
              <a:srgbClr val="563118"/>
            </a:solidFill>
            <a:ln w="12700">
              <a:solidFill>
                <a:schemeClr val="accent3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0557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50"/>
                            </p:stCondLst>
                            <p:childTnLst>
                              <p:par>
                                <p:cTn id="1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5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2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build="p"/>
      <p:bldP spid="17" grpId="0"/>
      <p:bldP spid="5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任意多边形 41"/>
          <p:cNvSpPr/>
          <p:nvPr/>
        </p:nvSpPr>
        <p:spPr>
          <a:xfrm>
            <a:off x="5230182" y="2022509"/>
            <a:ext cx="2430000" cy="13504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22225" cap="rnd">
            <a:solidFill>
              <a:schemeClr val="tx1">
                <a:lumMod val="75000"/>
                <a:lumOff val="2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3" name="椭圆 31"/>
          <p:cNvSpPr/>
          <p:nvPr/>
        </p:nvSpPr>
        <p:spPr>
          <a:xfrm>
            <a:off x="4323529" y="1716094"/>
            <a:ext cx="278104" cy="287159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solidFill>
            <a:schemeClr val="accent3"/>
          </a:solidFill>
          <a:ln w="22225" cap="rnd">
            <a:solidFill>
              <a:schemeClr val="accent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4" name="任意多边形 43"/>
          <p:cNvSpPr/>
          <p:nvPr/>
        </p:nvSpPr>
        <p:spPr>
          <a:xfrm>
            <a:off x="5230182" y="2809634"/>
            <a:ext cx="2430000" cy="13504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22225" cap="rnd">
            <a:solidFill>
              <a:schemeClr val="tx1">
                <a:lumMod val="75000"/>
                <a:lumOff val="2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6" name="任意多边形 45"/>
          <p:cNvSpPr/>
          <p:nvPr/>
        </p:nvSpPr>
        <p:spPr>
          <a:xfrm>
            <a:off x="5230182" y="3596597"/>
            <a:ext cx="2430000" cy="13504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22225" cap="rnd">
            <a:solidFill>
              <a:schemeClr val="tx1">
                <a:lumMod val="75000"/>
                <a:lumOff val="2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8" name="任意多边形 47"/>
          <p:cNvSpPr/>
          <p:nvPr/>
        </p:nvSpPr>
        <p:spPr>
          <a:xfrm>
            <a:off x="5230182" y="4357293"/>
            <a:ext cx="2430000" cy="13504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22225" cap="rnd">
            <a:solidFill>
              <a:schemeClr val="tx1">
                <a:lumMod val="75000"/>
                <a:lumOff val="2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067244" y="1673058"/>
            <a:ext cx="3413940" cy="34894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 sz="1600">
                <a:solidFill>
                  <a:schemeClr val="accent1"/>
                </a:solidFill>
                <a:cs typeface="+mn-ea"/>
                <a:sym typeface="+mn-lt"/>
              </a:rPr>
              <a:t>Cooperation between items</a:t>
            </a:r>
            <a:endParaRPr lang="zh-CN" altLang="en-US" sz="16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5666729" y="2432999"/>
            <a:ext cx="1556903" cy="38388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Qualification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5175911" y="3254904"/>
            <a:ext cx="2538541" cy="38388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>
                <a:solidFill>
                  <a:schemeClr val="accent1"/>
                </a:solidFill>
                <a:cs typeface="+mn-ea"/>
                <a:sym typeface="+mn-lt"/>
              </a:rPr>
              <a:t>Special ID application</a:t>
            </a:r>
            <a:endParaRPr lang="zh-CN" altLang="en-US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5977153" y="3986909"/>
            <a:ext cx="1925978" cy="38388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Others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5" name="组合 39">
            <a:extLst>
              <a:ext uri="{FF2B5EF4-FFF2-40B4-BE49-F238E27FC236}">
                <a16:creationId xmlns:a16="http://schemas.microsoft.com/office/drawing/2014/main" id="{9A18F1EF-6A18-4EA6-8E25-55A3EFE6C4D9}"/>
              </a:ext>
            </a:extLst>
          </p:cNvPr>
          <p:cNvGrpSpPr/>
          <p:nvPr/>
        </p:nvGrpSpPr>
        <p:grpSpPr>
          <a:xfrm>
            <a:off x="910558" y="1000645"/>
            <a:ext cx="2027526" cy="3143797"/>
            <a:chOff x="5110163" y="1903413"/>
            <a:chExt cx="1965325" cy="3046412"/>
          </a:xfrm>
          <a:solidFill>
            <a:schemeClr val="accent1"/>
          </a:solidFill>
        </p:grpSpPr>
        <p:grpSp>
          <p:nvGrpSpPr>
            <p:cNvPr id="26" name="组合 38">
              <a:extLst>
                <a:ext uri="{FF2B5EF4-FFF2-40B4-BE49-F238E27FC236}">
                  <a16:creationId xmlns:a16="http://schemas.microsoft.com/office/drawing/2014/main" id="{BFD1C99E-470D-4FD1-B508-2EE6ACE37B6C}"/>
                </a:ext>
              </a:extLst>
            </p:cNvPr>
            <p:cNvGrpSpPr/>
            <p:nvPr/>
          </p:nvGrpSpPr>
          <p:grpSpPr>
            <a:xfrm>
              <a:off x="5110163" y="1903413"/>
              <a:ext cx="1487487" cy="1311275"/>
              <a:chOff x="5110163" y="1903413"/>
              <a:chExt cx="1487487" cy="1311275"/>
            </a:xfrm>
            <a:grpFill/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1CD9BFF0-8075-4FF4-A32E-CB50C8405D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59400" y="2454275"/>
                <a:ext cx="96838" cy="104775"/>
              </a:xfrm>
              <a:custGeom>
                <a:avLst/>
                <a:gdLst>
                  <a:gd name="T0" fmla="*/ 9 w 45"/>
                  <a:gd name="T1" fmla="*/ 16 h 49"/>
                  <a:gd name="T2" fmla="*/ 41 w 45"/>
                  <a:gd name="T3" fmla="*/ 23 h 49"/>
                  <a:gd name="T4" fmla="*/ 9 w 45"/>
                  <a:gd name="T5" fmla="*/ 16 h 49"/>
                  <a:gd name="T6" fmla="*/ 27 w 45"/>
                  <a:gd name="T7" fmla="*/ 30 h 49"/>
                  <a:gd name="T8" fmla="*/ 30 w 45"/>
                  <a:gd name="T9" fmla="*/ 25 h 49"/>
                  <a:gd name="T10" fmla="*/ 27 w 45"/>
                  <a:gd name="T11" fmla="*/ 3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5" h="49">
                    <a:moveTo>
                      <a:pt x="9" y="16"/>
                    </a:moveTo>
                    <a:cubicBezTo>
                      <a:pt x="0" y="42"/>
                      <a:pt x="45" y="49"/>
                      <a:pt x="41" y="23"/>
                    </a:cubicBezTo>
                    <a:cubicBezTo>
                      <a:pt x="34" y="13"/>
                      <a:pt x="14" y="0"/>
                      <a:pt x="9" y="16"/>
                    </a:cubicBezTo>
                    <a:close/>
                    <a:moveTo>
                      <a:pt x="27" y="30"/>
                    </a:moveTo>
                    <a:cubicBezTo>
                      <a:pt x="28" y="28"/>
                      <a:pt x="29" y="27"/>
                      <a:pt x="30" y="25"/>
                    </a:cubicBezTo>
                    <a:cubicBezTo>
                      <a:pt x="34" y="26"/>
                      <a:pt x="31" y="30"/>
                      <a:pt x="27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" name="Freeform 6">
                <a:extLst>
                  <a:ext uri="{FF2B5EF4-FFF2-40B4-BE49-F238E27FC236}">
                    <a16:creationId xmlns:a16="http://schemas.microsoft.com/office/drawing/2014/main" id="{2035816E-D40F-4670-A60F-E36B676583F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16550" y="2544763"/>
                <a:ext cx="136525" cy="219075"/>
              </a:xfrm>
              <a:custGeom>
                <a:avLst/>
                <a:gdLst>
                  <a:gd name="T0" fmla="*/ 56 w 63"/>
                  <a:gd name="T1" fmla="*/ 79 h 102"/>
                  <a:gd name="T2" fmla="*/ 20 w 63"/>
                  <a:gd name="T3" fmla="*/ 5 h 102"/>
                  <a:gd name="T4" fmla="*/ 0 w 63"/>
                  <a:gd name="T5" fmla="*/ 17 h 102"/>
                  <a:gd name="T6" fmla="*/ 45 w 63"/>
                  <a:gd name="T7" fmla="*/ 100 h 102"/>
                  <a:gd name="T8" fmla="*/ 50 w 63"/>
                  <a:gd name="T9" fmla="*/ 98 h 102"/>
                  <a:gd name="T10" fmla="*/ 56 w 63"/>
                  <a:gd name="T11" fmla="*/ 102 h 102"/>
                  <a:gd name="T12" fmla="*/ 63 w 63"/>
                  <a:gd name="T13" fmla="*/ 95 h 102"/>
                  <a:gd name="T14" fmla="*/ 56 w 63"/>
                  <a:gd name="T15" fmla="*/ 79 h 102"/>
                  <a:gd name="T16" fmla="*/ 47 w 63"/>
                  <a:gd name="T17" fmla="*/ 84 h 102"/>
                  <a:gd name="T18" fmla="*/ 47 w 63"/>
                  <a:gd name="T19" fmla="*/ 77 h 102"/>
                  <a:gd name="T20" fmla="*/ 51 w 63"/>
                  <a:gd name="T21" fmla="*/ 84 h 102"/>
                  <a:gd name="T22" fmla="*/ 47 w 63"/>
                  <a:gd name="T23" fmla="*/ 84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102">
                    <a:moveTo>
                      <a:pt x="56" y="79"/>
                    </a:moveTo>
                    <a:cubicBezTo>
                      <a:pt x="46" y="53"/>
                      <a:pt x="35" y="27"/>
                      <a:pt x="20" y="5"/>
                    </a:cubicBezTo>
                    <a:cubicBezTo>
                      <a:pt x="9" y="0"/>
                      <a:pt x="4" y="10"/>
                      <a:pt x="0" y="17"/>
                    </a:cubicBezTo>
                    <a:cubicBezTo>
                      <a:pt x="13" y="46"/>
                      <a:pt x="30" y="72"/>
                      <a:pt x="45" y="100"/>
                    </a:cubicBezTo>
                    <a:cubicBezTo>
                      <a:pt x="48" y="101"/>
                      <a:pt x="47" y="97"/>
                      <a:pt x="50" y="98"/>
                    </a:cubicBezTo>
                    <a:cubicBezTo>
                      <a:pt x="51" y="101"/>
                      <a:pt x="50" y="102"/>
                      <a:pt x="56" y="102"/>
                    </a:cubicBezTo>
                    <a:cubicBezTo>
                      <a:pt x="56" y="99"/>
                      <a:pt x="61" y="99"/>
                      <a:pt x="63" y="95"/>
                    </a:cubicBezTo>
                    <a:cubicBezTo>
                      <a:pt x="63" y="93"/>
                      <a:pt x="60" y="82"/>
                      <a:pt x="56" y="79"/>
                    </a:cubicBezTo>
                    <a:close/>
                    <a:moveTo>
                      <a:pt x="47" y="84"/>
                    </a:moveTo>
                    <a:cubicBezTo>
                      <a:pt x="47" y="82"/>
                      <a:pt x="47" y="80"/>
                      <a:pt x="47" y="77"/>
                    </a:cubicBezTo>
                    <a:cubicBezTo>
                      <a:pt x="50" y="78"/>
                      <a:pt x="49" y="83"/>
                      <a:pt x="51" y="84"/>
                    </a:cubicBezTo>
                    <a:cubicBezTo>
                      <a:pt x="51" y="86"/>
                      <a:pt x="48" y="84"/>
                      <a:pt x="47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3" name="Freeform 7">
                <a:extLst>
                  <a:ext uri="{FF2B5EF4-FFF2-40B4-BE49-F238E27FC236}">
                    <a16:creationId xmlns:a16="http://schemas.microsoft.com/office/drawing/2014/main" id="{00152063-3F04-4BEF-AB22-A7256F414F7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62700" y="3028950"/>
                <a:ext cx="139700" cy="168275"/>
              </a:xfrm>
              <a:custGeom>
                <a:avLst/>
                <a:gdLst>
                  <a:gd name="T0" fmla="*/ 61 w 65"/>
                  <a:gd name="T1" fmla="*/ 16 h 78"/>
                  <a:gd name="T2" fmla="*/ 15 w 65"/>
                  <a:gd name="T3" fmla="*/ 22 h 78"/>
                  <a:gd name="T4" fmla="*/ 4 w 65"/>
                  <a:gd name="T5" fmla="*/ 42 h 78"/>
                  <a:gd name="T6" fmla="*/ 9 w 65"/>
                  <a:gd name="T7" fmla="*/ 75 h 78"/>
                  <a:gd name="T8" fmla="*/ 17 w 65"/>
                  <a:gd name="T9" fmla="*/ 78 h 78"/>
                  <a:gd name="T10" fmla="*/ 59 w 65"/>
                  <a:gd name="T11" fmla="*/ 48 h 78"/>
                  <a:gd name="T12" fmla="*/ 60 w 65"/>
                  <a:gd name="T13" fmla="*/ 23 h 78"/>
                  <a:gd name="T14" fmla="*/ 61 w 65"/>
                  <a:gd name="T15" fmla="*/ 16 h 78"/>
                  <a:gd name="T16" fmla="*/ 15 w 65"/>
                  <a:gd name="T17" fmla="*/ 70 h 78"/>
                  <a:gd name="T18" fmla="*/ 12 w 65"/>
                  <a:gd name="T19" fmla="*/ 36 h 78"/>
                  <a:gd name="T20" fmla="*/ 18 w 65"/>
                  <a:gd name="T21" fmla="*/ 32 h 78"/>
                  <a:gd name="T22" fmla="*/ 26 w 65"/>
                  <a:gd name="T23" fmla="*/ 19 h 78"/>
                  <a:gd name="T24" fmla="*/ 55 w 65"/>
                  <a:gd name="T25" fmla="*/ 20 h 78"/>
                  <a:gd name="T26" fmla="*/ 15 w 65"/>
                  <a:gd name="T27" fmla="*/ 7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65" h="78">
                    <a:moveTo>
                      <a:pt x="61" y="16"/>
                    </a:moveTo>
                    <a:cubicBezTo>
                      <a:pt x="44" y="0"/>
                      <a:pt x="24" y="8"/>
                      <a:pt x="15" y="22"/>
                    </a:cubicBezTo>
                    <a:cubicBezTo>
                      <a:pt x="11" y="28"/>
                      <a:pt x="6" y="36"/>
                      <a:pt x="4" y="42"/>
                    </a:cubicBezTo>
                    <a:cubicBezTo>
                      <a:pt x="0" y="55"/>
                      <a:pt x="4" y="69"/>
                      <a:pt x="9" y="75"/>
                    </a:cubicBezTo>
                    <a:cubicBezTo>
                      <a:pt x="12" y="74"/>
                      <a:pt x="14" y="77"/>
                      <a:pt x="17" y="78"/>
                    </a:cubicBezTo>
                    <a:cubicBezTo>
                      <a:pt x="34" y="77"/>
                      <a:pt x="60" y="68"/>
                      <a:pt x="59" y="48"/>
                    </a:cubicBezTo>
                    <a:cubicBezTo>
                      <a:pt x="65" y="40"/>
                      <a:pt x="63" y="29"/>
                      <a:pt x="60" y="23"/>
                    </a:cubicBezTo>
                    <a:cubicBezTo>
                      <a:pt x="62" y="20"/>
                      <a:pt x="59" y="20"/>
                      <a:pt x="61" y="16"/>
                    </a:cubicBezTo>
                    <a:close/>
                    <a:moveTo>
                      <a:pt x="15" y="70"/>
                    </a:moveTo>
                    <a:cubicBezTo>
                      <a:pt x="8" y="63"/>
                      <a:pt x="5" y="48"/>
                      <a:pt x="12" y="36"/>
                    </a:cubicBezTo>
                    <a:cubicBezTo>
                      <a:pt x="13" y="35"/>
                      <a:pt x="17" y="34"/>
                      <a:pt x="18" y="32"/>
                    </a:cubicBezTo>
                    <a:cubicBezTo>
                      <a:pt x="22" y="28"/>
                      <a:pt x="23" y="21"/>
                      <a:pt x="26" y="19"/>
                    </a:cubicBezTo>
                    <a:cubicBezTo>
                      <a:pt x="33" y="12"/>
                      <a:pt x="47" y="13"/>
                      <a:pt x="55" y="20"/>
                    </a:cubicBezTo>
                    <a:cubicBezTo>
                      <a:pt x="62" y="49"/>
                      <a:pt x="50" y="72"/>
                      <a:pt x="15" y="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2" name="Freeform 8">
                <a:extLst>
                  <a:ext uri="{FF2B5EF4-FFF2-40B4-BE49-F238E27FC236}">
                    <a16:creationId xmlns:a16="http://schemas.microsoft.com/office/drawing/2014/main" id="{C0F4375E-5797-40CB-B25F-F006F908EC2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524625" y="3138488"/>
                <a:ext cx="73025" cy="76200"/>
              </a:xfrm>
              <a:custGeom>
                <a:avLst/>
                <a:gdLst>
                  <a:gd name="T0" fmla="*/ 19 w 34"/>
                  <a:gd name="T1" fmla="*/ 1 h 35"/>
                  <a:gd name="T2" fmla="*/ 4 w 34"/>
                  <a:gd name="T3" fmla="*/ 17 h 35"/>
                  <a:gd name="T4" fmla="*/ 17 w 34"/>
                  <a:gd name="T5" fmla="*/ 34 h 35"/>
                  <a:gd name="T6" fmla="*/ 31 w 34"/>
                  <a:gd name="T7" fmla="*/ 6 h 35"/>
                  <a:gd name="T8" fmla="*/ 19 w 34"/>
                  <a:gd name="T9" fmla="*/ 1 h 35"/>
                  <a:gd name="T10" fmla="*/ 8 w 34"/>
                  <a:gd name="T11" fmla="*/ 23 h 35"/>
                  <a:gd name="T12" fmla="*/ 25 w 34"/>
                  <a:gd name="T13" fmla="*/ 10 h 35"/>
                  <a:gd name="T14" fmla="*/ 8 w 34"/>
                  <a:gd name="T15" fmla="*/ 2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35">
                    <a:moveTo>
                      <a:pt x="19" y="1"/>
                    </a:moveTo>
                    <a:cubicBezTo>
                      <a:pt x="17" y="2"/>
                      <a:pt x="5" y="16"/>
                      <a:pt x="4" y="17"/>
                    </a:cubicBezTo>
                    <a:cubicBezTo>
                      <a:pt x="0" y="26"/>
                      <a:pt x="7" y="35"/>
                      <a:pt x="17" y="34"/>
                    </a:cubicBezTo>
                    <a:cubicBezTo>
                      <a:pt x="29" y="33"/>
                      <a:pt x="34" y="19"/>
                      <a:pt x="31" y="6"/>
                    </a:cubicBezTo>
                    <a:cubicBezTo>
                      <a:pt x="27" y="4"/>
                      <a:pt x="24" y="0"/>
                      <a:pt x="19" y="1"/>
                    </a:cubicBezTo>
                    <a:close/>
                    <a:moveTo>
                      <a:pt x="8" y="23"/>
                    </a:moveTo>
                    <a:cubicBezTo>
                      <a:pt x="13" y="19"/>
                      <a:pt x="17" y="8"/>
                      <a:pt x="25" y="10"/>
                    </a:cubicBezTo>
                    <a:cubicBezTo>
                      <a:pt x="30" y="22"/>
                      <a:pt x="16" y="33"/>
                      <a:pt x="8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3" name="Freeform 9">
                <a:extLst>
                  <a:ext uri="{FF2B5EF4-FFF2-40B4-BE49-F238E27FC236}">
                    <a16:creationId xmlns:a16="http://schemas.microsoft.com/office/drawing/2014/main" id="{46FC3252-4EDA-4913-A2F3-8EB02AE755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535613" y="2317750"/>
                <a:ext cx="852488" cy="558800"/>
              </a:xfrm>
              <a:custGeom>
                <a:avLst/>
                <a:gdLst>
                  <a:gd name="T0" fmla="*/ 393 w 395"/>
                  <a:gd name="T1" fmla="*/ 0 h 260"/>
                  <a:gd name="T2" fmla="*/ 380 w 395"/>
                  <a:gd name="T3" fmla="*/ 5 h 260"/>
                  <a:gd name="T4" fmla="*/ 277 w 395"/>
                  <a:gd name="T5" fmla="*/ 73 h 260"/>
                  <a:gd name="T6" fmla="*/ 247 w 395"/>
                  <a:gd name="T7" fmla="*/ 88 h 260"/>
                  <a:gd name="T8" fmla="*/ 247 w 395"/>
                  <a:gd name="T9" fmla="*/ 92 h 260"/>
                  <a:gd name="T10" fmla="*/ 242 w 395"/>
                  <a:gd name="T11" fmla="*/ 91 h 260"/>
                  <a:gd name="T12" fmla="*/ 159 w 395"/>
                  <a:gd name="T13" fmla="*/ 140 h 260"/>
                  <a:gd name="T14" fmla="*/ 162 w 395"/>
                  <a:gd name="T15" fmla="*/ 143 h 260"/>
                  <a:gd name="T16" fmla="*/ 157 w 395"/>
                  <a:gd name="T17" fmla="*/ 141 h 260"/>
                  <a:gd name="T18" fmla="*/ 77 w 395"/>
                  <a:gd name="T19" fmla="*/ 198 h 260"/>
                  <a:gd name="T20" fmla="*/ 7 w 395"/>
                  <a:gd name="T21" fmla="*/ 248 h 260"/>
                  <a:gd name="T22" fmla="*/ 6 w 395"/>
                  <a:gd name="T23" fmla="*/ 250 h 260"/>
                  <a:gd name="T24" fmla="*/ 5 w 395"/>
                  <a:gd name="T25" fmla="*/ 256 h 260"/>
                  <a:gd name="T26" fmla="*/ 0 w 395"/>
                  <a:gd name="T27" fmla="*/ 260 h 260"/>
                  <a:gd name="T28" fmla="*/ 40 w 395"/>
                  <a:gd name="T29" fmla="*/ 232 h 260"/>
                  <a:gd name="T30" fmla="*/ 39 w 395"/>
                  <a:gd name="T31" fmla="*/ 230 h 260"/>
                  <a:gd name="T32" fmla="*/ 79 w 395"/>
                  <a:gd name="T33" fmla="*/ 203 h 260"/>
                  <a:gd name="T34" fmla="*/ 123 w 395"/>
                  <a:gd name="T35" fmla="*/ 168 h 260"/>
                  <a:gd name="T36" fmla="*/ 181 w 395"/>
                  <a:gd name="T37" fmla="*/ 135 h 260"/>
                  <a:gd name="T38" fmla="*/ 182 w 395"/>
                  <a:gd name="T39" fmla="*/ 132 h 260"/>
                  <a:gd name="T40" fmla="*/ 233 w 395"/>
                  <a:gd name="T41" fmla="*/ 104 h 260"/>
                  <a:gd name="T42" fmla="*/ 238 w 395"/>
                  <a:gd name="T43" fmla="*/ 100 h 260"/>
                  <a:gd name="T44" fmla="*/ 246 w 395"/>
                  <a:gd name="T45" fmla="*/ 97 h 260"/>
                  <a:gd name="T46" fmla="*/ 264 w 395"/>
                  <a:gd name="T47" fmla="*/ 85 h 260"/>
                  <a:gd name="T48" fmla="*/ 262 w 395"/>
                  <a:gd name="T49" fmla="*/ 82 h 260"/>
                  <a:gd name="T50" fmla="*/ 280 w 395"/>
                  <a:gd name="T51" fmla="*/ 73 h 260"/>
                  <a:gd name="T52" fmla="*/ 286 w 395"/>
                  <a:gd name="T53" fmla="*/ 69 h 260"/>
                  <a:gd name="T54" fmla="*/ 289 w 395"/>
                  <a:gd name="T55" fmla="*/ 70 h 260"/>
                  <a:gd name="T56" fmla="*/ 287 w 395"/>
                  <a:gd name="T57" fmla="*/ 72 h 260"/>
                  <a:gd name="T58" fmla="*/ 325 w 395"/>
                  <a:gd name="T59" fmla="*/ 50 h 260"/>
                  <a:gd name="T60" fmla="*/ 321 w 395"/>
                  <a:gd name="T61" fmla="*/ 46 h 260"/>
                  <a:gd name="T62" fmla="*/ 329 w 395"/>
                  <a:gd name="T63" fmla="*/ 44 h 260"/>
                  <a:gd name="T64" fmla="*/ 327 w 395"/>
                  <a:gd name="T65" fmla="*/ 49 h 260"/>
                  <a:gd name="T66" fmla="*/ 350 w 395"/>
                  <a:gd name="T67" fmla="*/ 35 h 260"/>
                  <a:gd name="T68" fmla="*/ 356 w 395"/>
                  <a:gd name="T69" fmla="*/ 28 h 260"/>
                  <a:gd name="T70" fmla="*/ 365 w 395"/>
                  <a:gd name="T71" fmla="*/ 23 h 260"/>
                  <a:gd name="T72" fmla="*/ 395 w 395"/>
                  <a:gd name="T73" fmla="*/ 2 h 260"/>
                  <a:gd name="T74" fmla="*/ 393 w 395"/>
                  <a:gd name="T75" fmla="*/ 0 h 260"/>
                  <a:gd name="T76" fmla="*/ 201 w 395"/>
                  <a:gd name="T77" fmla="*/ 121 h 260"/>
                  <a:gd name="T78" fmla="*/ 198 w 395"/>
                  <a:gd name="T79" fmla="*/ 120 h 260"/>
                  <a:gd name="T80" fmla="*/ 205 w 395"/>
                  <a:gd name="T81" fmla="*/ 118 h 260"/>
                  <a:gd name="T82" fmla="*/ 201 w 395"/>
                  <a:gd name="T83" fmla="*/ 121 h 260"/>
                  <a:gd name="T84" fmla="*/ 204 w 395"/>
                  <a:gd name="T85" fmla="*/ 117 h 260"/>
                  <a:gd name="T86" fmla="*/ 217 w 395"/>
                  <a:gd name="T87" fmla="*/ 107 h 260"/>
                  <a:gd name="T88" fmla="*/ 204 w 395"/>
                  <a:gd name="T89" fmla="*/ 117 h 260"/>
                  <a:gd name="T90" fmla="*/ 228 w 395"/>
                  <a:gd name="T91" fmla="*/ 103 h 260"/>
                  <a:gd name="T92" fmla="*/ 231 w 395"/>
                  <a:gd name="T93" fmla="*/ 102 h 260"/>
                  <a:gd name="T94" fmla="*/ 231 w 395"/>
                  <a:gd name="T95" fmla="*/ 101 h 260"/>
                  <a:gd name="T96" fmla="*/ 232 w 395"/>
                  <a:gd name="T97" fmla="*/ 100 h 260"/>
                  <a:gd name="T98" fmla="*/ 233 w 395"/>
                  <a:gd name="T99" fmla="*/ 101 h 260"/>
                  <a:gd name="T100" fmla="*/ 228 w 395"/>
                  <a:gd name="T101" fmla="*/ 103 h 260"/>
                  <a:gd name="T102" fmla="*/ 236 w 395"/>
                  <a:gd name="T103" fmla="*/ 98 h 260"/>
                  <a:gd name="T104" fmla="*/ 239 w 395"/>
                  <a:gd name="T105" fmla="*/ 94 h 260"/>
                  <a:gd name="T106" fmla="*/ 243 w 395"/>
                  <a:gd name="T107" fmla="*/ 96 h 260"/>
                  <a:gd name="T108" fmla="*/ 236 w 395"/>
                  <a:gd name="T109" fmla="*/ 98 h 260"/>
                  <a:gd name="T110" fmla="*/ 316 w 395"/>
                  <a:gd name="T111" fmla="*/ 51 h 260"/>
                  <a:gd name="T112" fmla="*/ 321 w 395"/>
                  <a:gd name="T113" fmla="*/ 48 h 260"/>
                  <a:gd name="T114" fmla="*/ 316 w 395"/>
                  <a:gd name="T115" fmla="*/ 51 h 2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95" h="260">
                    <a:moveTo>
                      <a:pt x="393" y="0"/>
                    </a:moveTo>
                    <a:cubicBezTo>
                      <a:pt x="387" y="0"/>
                      <a:pt x="385" y="4"/>
                      <a:pt x="380" y="5"/>
                    </a:cubicBezTo>
                    <a:cubicBezTo>
                      <a:pt x="347" y="34"/>
                      <a:pt x="309" y="51"/>
                      <a:pt x="277" y="73"/>
                    </a:cubicBezTo>
                    <a:cubicBezTo>
                      <a:pt x="267" y="74"/>
                      <a:pt x="258" y="85"/>
                      <a:pt x="247" y="88"/>
                    </a:cubicBezTo>
                    <a:cubicBezTo>
                      <a:pt x="247" y="90"/>
                      <a:pt x="248" y="90"/>
                      <a:pt x="247" y="92"/>
                    </a:cubicBezTo>
                    <a:cubicBezTo>
                      <a:pt x="244" y="91"/>
                      <a:pt x="245" y="91"/>
                      <a:pt x="242" y="91"/>
                    </a:cubicBezTo>
                    <a:cubicBezTo>
                      <a:pt x="215" y="107"/>
                      <a:pt x="188" y="124"/>
                      <a:pt x="159" y="140"/>
                    </a:cubicBezTo>
                    <a:cubicBezTo>
                      <a:pt x="157" y="143"/>
                      <a:pt x="162" y="141"/>
                      <a:pt x="162" y="143"/>
                    </a:cubicBezTo>
                    <a:cubicBezTo>
                      <a:pt x="160" y="143"/>
                      <a:pt x="158" y="142"/>
                      <a:pt x="157" y="141"/>
                    </a:cubicBezTo>
                    <a:cubicBezTo>
                      <a:pt x="130" y="159"/>
                      <a:pt x="101" y="176"/>
                      <a:pt x="77" y="198"/>
                    </a:cubicBezTo>
                    <a:cubicBezTo>
                      <a:pt x="52" y="213"/>
                      <a:pt x="33" y="235"/>
                      <a:pt x="7" y="248"/>
                    </a:cubicBezTo>
                    <a:cubicBezTo>
                      <a:pt x="7" y="249"/>
                      <a:pt x="7" y="250"/>
                      <a:pt x="6" y="250"/>
                    </a:cubicBezTo>
                    <a:cubicBezTo>
                      <a:pt x="5" y="254"/>
                      <a:pt x="5" y="253"/>
                      <a:pt x="5" y="256"/>
                    </a:cubicBezTo>
                    <a:cubicBezTo>
                      <a:pt x="3" y="257"/>
                      <a:pt x="2" y="260"/>
                      <a:pt x="0" y="260"/>
                    </a:cubicBezTo>
                    <a:cubicBezTo>
                      <a:pt x="16" y="250"/>
                      <a:pt x="26" y="242"/>
                      <a:pt x="40" y="232"/>
                    </a:cubicBezTo>
                    <a:cubicBezTo>
                      <a:pt x="39" y="232"/>
                      <a:pt x="39" y="231"/>
                      <a:pt x="39" y="230"/>
                    </a:cubicBezTo>
                    <a:cubicBezTo>
                      <a:pt x="55" y="225"/>
                      <a:pt x="63" y="209"/>
                      <a:pt x="79" y="203"/>
                    </a:cubicBezTo>
                    <a:cubicBezTo>
                      <a:pt x="92" y="189"/>
                      <a:pt x="109" y="180"/>
                      <a:pt x="123" y="168"/>
                    </a:cubicBezTo>
                    <a:cubicBezTo>
                      <a:pt x="144" y="159"/>
                      <a:pt x="159" y="142"/>
                      <a:pt x="181" y="135"/>
                    </a:cubicBezTo>
                    <a:cubicBezTo>
                      <a:pt x="181" y="134"/>
                      <a:pt x="181" y="132"/>
                      <a:pt x="182" y="132"/>
                    </a:cubicBezTo>
                    <a:cubicBezTo>
                      <a:pt x="199" y="123"/>
                      <a:pt x="215" y="112"/>
                      <a:pt x="233" y="104"/>
                    </a:cubicBezTo>
                    <a:cubicBezTo>
                      <a:pt x="234" y="102"/>
                      <a:pt x="236" y="101"/>
                      <a:pt x="238" y="100"/>
                    </a:cubicBezTo>
                    <a:cubicBezTo>
                      <a:pt x="242" y="100"/>
                      <a:pt x="242" y="96"/>
                      <a:pt x="246" y="97"/>
                    </a:cubicBezTo>
                    <a:cubicBezTo>
                      <a:pt x="250" y="90"/>
                      <a:pt x="258" y="89"/>
                      <a:pt x="264" y="85"/>
                    </a:cubicBezTo>
                    <a:cubicBezTo>
                      <a:pt x="265" y="81"/>
                      <a:pt x="261" y="86"/>
                      <a:pt x="262" y="82"/>
                    </a:cubicBezTo>
                    <a:cubicBezTo>
                      <a:pt x="269" y="84"/>
                      <a:pt x="285" y="75"/>
                      <a:pt x="280" y="73"/>
                    </a:cubicBezTo>
                    <a:cubicBezTo>
                      <a:pt x="285" y="73"/>
                      <a:pt x="284" y="73"/>
                      <a:pt x="286" y="69"/>
                    </a:cubicBezTo>
                    <a:cubicBezTo>
                      <a:pt x="287" y="69"/>
                      <a:pt x="287" y="70"/>
                      <a:pt x="289" y="70"/>
                    </a:cubicBezTo>
                    <a:cubicBezTo>
                      <a:pt x="289" y="71"/>
                      <a:pt x="285" y="72"/>
                      <a:pt x="287" y="72"/>
                    </a:cubicBezTo>
                    <a:cubicBezTo>
                      <a:pt x="300" y="65"/>
                      <a:pt x="310" y="55"/>
                      <a:pt x="325" y="50"/>
                    </a:cubicBezTo>
                    <a:cubicBezTo>
                      <a:pt x="326" y="47"/>
                      <a:pt x="322" y="48"/>
                      <a:pt x="321" y="46"/>
                    </a:cubicBezTo>
                    <a:cubicBezTo>
                      <a:pt x="325" y="48"/>
                      <a:pt x="327" y="42"/>
                      <a:pt x="329" y="44"/>
                    </a:cubicBezTo>
                    <a:cubicBezTo>
                      <a:pt x="329" y="46"/>
                      <a:pt x="322" y="48"/>
                      <a:pt x="327" y="49"/>
                    </a:cubicBezTo>
                    <a:cubicBezTo>
                      <a:pt x="333" y="44"/>
                      <a:pt x="342" y="40"/>
                      <a:pt x="350" y="35"/>
                    </a:cubicBezTo>
                    <a:cubicBezTo>
                      <a:pt x="354" y="32"/>
                      <a:pt x="354" y="29"/>
                      <a:pt x="356" y="28"/>
                    </a:cubicBezTo>
                    <a:cubicBezTo>
                      <a:pt x="356" y="28"/>
                      <a:pt x="362" y="25"/>
                      <a:pt x="365" y="23"/>
                    </a:cubicBezTo>
                    <a:cubicBezTo>
                      <a:pt x="376" y="16"/>
                      <a:pt x="388" y="11"/>
                      <a:pt x="395" y="2"/>
                    </a:cubicBezTo>
                    <a:cubicBezTo>
                      <a:pt x="393" y="2"/>
                      <a:pt x="391" y="2"/>
                      <a:pt x="393" y="0"/>
                    </a:cubicBezTo>
                    <a:close/>
                    <a:moveTo>
                      <a:pt x="201" y="121"/>
                    </a:moveTo>
                    <a:cubicBezTo>
                      <a:pt x="200" y="120"/>
                      <a:pt x="199" y="120"/>
                      <a:pt x="198" y="120"/>
                    </a:cubicBezTo>
                    <a:cubicBezTo>
                      <a:pt x="200" y="118"/>
                      <a:pt x="201" y="118"/>
                      <a:pt x="205" y="118"/>
                    </a:cubicBezTo>
                    <a:cubicBezTo>
                      <a:pt x="204" y="120"/>
                      <a:pt x="200" y="118"/>
                      <a:pt x="201" y="121"/>
                    </a:cubicBezTo>
                    <a:close/>
                    <a:moveTo>
                      <a:pt x="204" y="117"/>
                    </a:moveTo>
                    <a:cubicBezTo>
                      <a:pt x="210" y="113"/>
                      <a:pt x="211" y="111"/>
                      <a:pt x="217" y="107"/>
                    </a:cubicBezTo>
                    <a:cubicBezTo>
                      <a:pt x="218" y="113"/>
                      <a:pt x="209" y="115"/>
                      <a:pt x="204" y="117"/>
                    </a:cubicBezTo>
                    <a:close/>
                    <a:moveTo>
                      <a:pt x="228" y="103"/>
                    </a:moveTo>
                    <a:cubicBezTo>
                      <a:pt x="228" y="101"/>
                      <a:pt x="229" y="101"/>
                      <a:pt x="231" y="102"/>
                    </a:cubicBezTo>
                    <a:cubicBezTo>
                      <a:pt x="232" y="101"/>
                      <a:pt x="231" y="101"/>
                      <a:pt x="231" y="101"/>
                    </a:cubicBezTo>
                    <a:cubicBezTo>
                      <a:pt x="231" y="100"/>
                      <a:pt x="232" y="100"/>
                      <a:pt x="232" y="100"/>
                    </a:cubicBezTo>
                    <a:cubicBezTo>
                      <a:pt x="232" y="101"/>
                      <a:pt x="233" y="101"/>
                      <a:pt x="233" y="101"/>
                    </a:cubicBezTo>
                    <a:cubicBezTo>
                      <a:pt x="231" y="102"/>
                      <a:pt x="229" y="105"/>
                      <a:pt x="228" y="103"/>
                    </a:cubicBezTo>
                    <a:close/>
                    <a:moveTo>
                      <a:pt x="236" y="98"/>
                    </a:moveTo>
                    <a:cubicBezTo>
                      <a:pt x="236" y="95"/>
                      <a:pt x="240" y="97"/>
                      <a:pt x="239" y="94"/>
                    </a:cubicBezTo>
                    <a:cubicBezTo>
                      <a:pt x="240" y="95"/>
                      <a:pt x="241" y="95"/>
                      <a:pt x="243" y="96"/>
                    </a:cubicBezTo>
                    <a:cubicBezTo>
                      <a:pt x="241" y="97"/>
                      <a:pt x="240" y="99"/>
                      <a:pt x="236" y="98"/>
                    </a:cubicBezTo>
                    <a:close/>
                    <a:moveTo>
                      <a:pt x="316" y="51"/>
                    </a:moveTo>
                    <a:cubicBezTo>
                      <a:pt x="318" y="49"/>
                      <a:pt x="320" y="49"/>
                      <a:pt x="321" y="48"/>
                    </a:cubicBezTo>
                    <a:cubicBezTo>
                      <a:pt x="323" y="49"/>
                      <a:pt x="319" y="51"/>
                      <a:pt x="316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4" name="Freeform 10">
                <a:extLst>
                  <a:ext uri="{FF2B5EF4-FFF2-40B4-BE49-F238E27FC236}">
                    <a16:creationId xmlns:a16="http://schemas.microsoft.com/office/drawing/2014/main" id="{291133A4-CF09-4BEF-98A4-BDF06BCD700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35663" y="2222500"/>
                <a:ext cx="252413" cy="252413"/>
              </a:xfrm>
              <a:custGeom>
                <a:avLst/>
                <a:gdLst>
                  <a:gd name="T0" fmla="*/ 117 w 117"/>
                  <a:gd name="T1" fmla="*/ 50 h 118"/>
                  <a:gd name="T2" fmla="*/ 97 w 117"/>
                  <a:gd name="T3" fmla="*/ 42 h 118"/>
                  <a:gd name="T4" fmla="*/ 74 w 117"/>
                  <a:gd name="T5" fmla="*/ 27 h 118"/>
                  <a:gd name="T6" fmla="*/ 66 w 117"/>
                  <a:gd name="T7" fmla="*/ 25 h 118"/>
                  <a:gd name="T8" fmla="*/ 48 w 117"/>
                  <a:gd name="T9" fmla="*/ 16 h 118"/>
                  <a:gd name="T10" fmla="*/ 23 w 117"/>
                  <a:gd name="T11" fmla="*/ 5 h 118"/>
                  <a:gd name="T12" fmla="*/ 15 w 117"/>
                  <a:gd name="T13" fmla="*/ 2 h 118"/>
                  <a:gd name="T14" fmla="*/ 0 w 117"/>
                  <a:gd name="T15" fmla="*/ 18 h 118"/>
                  <a:gd name="T16" fmla="*/ 21 w 117"/>
                  <a:gd name="T17" fmla="*/ 107 h 118"/>
                  <a:gd name="T18" fmla="*/ 30 w 117"/>
                  <a:gd name="T19" fmla="*/ 117 h 118"/>
                  <a:gd name="T20" fmla="*/ 47 w 117"/>
                  <a:gd name="T21" fmla="*/ 102 h 118"/>
                  <a:gd name="T22" fmla="*/ 40 w 117"/>
                  <a:gd name="T23" fmla="*/ 100 h 118"/>
                  <a:gd name="T24" fmla="*/ 48 w 117"/>
                  <a:gd name="T25" fmla="*/ 91 h 118"/>
                  <a:gd name="T26" fmla="*/ 39 w 117"/>
                  <a:gd name="T27" fmla="*/ 68 h 118"/>
                  <a:gd name="T28" fmla="*/ 66 w 117"/>
                  <a:gd name="T29" fmla="*/ 47 h 118"/>
                  <a:gd name="T30" fmla="*/ 100 w 117"/>
                  <a:gd name="T31" fmla="*/ 68 h 118"/>
                  <a:gd name="T32" fmla="*/ 106 w 117"/>
                  <a:gd name="T33" fmla="*/ 74 h 118"/>
                  <a:gd name="T34" fmla="*/ 117 w 117"/>
                  <a:gd name="T35" fmla="*/ 52 h 118"/>
                  <a:gd name="T36" fmla="*/ 117 w 117"/>
                  <a:gd name="T37" fmla="*/ 50 h 118"/>
                  <a:gd name="T38" fmla="*/ 34 w 117"/>
                  <a:gd name="T39" fmla="*/ 50 h 118"/>
                  <a:gd name="T40" fmla="*/ 26 w 117"/>
                  <a:gd name="T41" fmla="*/ 25 h 118"/>
                  <a:gd name="T42" fmla="*/ 49 w 117"/>
                  <a:gd name="T43" fmla="*/ 36 h 118"/>
                  <a:gd name="T44" fmla="*/ 34 w 117"/>
                  <a:gd name="T45" fmla="*/ 50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7" h="118">
                    <a:moveTo>
                      <a:pt x="117" y="50"/>
                    </a:moveTo>
                    <a:cubicBezTo>
                      <a:pt x="112" y="45"/>
                      <a:pt x="103" y="46"/>
                      <a:pt x="97" y="42"/>
                    </a:cubicBezTo>
                    <a:cubicBezTo>
                      <a:pt x="90" y="38"/>
                      <a:pt x="82" y="30"/>
                      <a:pt x="74" y="27"/>
                    </a:cubicBezTo>
                    <a:cubicBezTo>
                      <a:pt x="71" y="25"/>
                      <a:pt x="68" y="26"/>
                      <a:pt x="66" y="25"/>
                    </a:cubicBezTo>
                    <a:cubicBezTo>
                      <a:pt x="61" y="21"/>
                      <a:pt x="54" y="20"/>
                      <a:pt x="48" y="16"/>
                    </a:cubicBezTo>
                    <a:cubicBezTo>
                      <a:pt x="40" y="11"/>
                      <a:pt x="32" y="4"/>
                      <a:pt x="23" y="5"/>
                    </a:cubicBezTo>
                    <a:cubicBezTo>
                      <a:pt x="24" y="0"/>
                      <a:pt x="17" y="1"/>
                      <a:pt x="15" y="2"/>
                    </a:cubicBezTo>
                    <a:cubicBezTo>
                      <a:pt x="9" y="3"/>
                      <a:pt x="3" y="14"/>
                      <a:pt x="0" y="18"/>
                    </a:cubicBezTo>
                    <a:cubicBezTo>
                      <a:pt x="9" y="46"/>
                      <a:pt x="19" y="78"/>
                      <a:pt x="21" y="107"/>
                    </a:cubicBezTo>
                    <a:cubicBezTo>
                      <a:pt x="25" y="111"/>
                      <a:pt x="24" y="116"/>
                      <a:pt x="30" y="117"/>
                    </a:cubicBezTo>
                    <a:cubicBezTo>
                      <a:pt x="36" y="118"/>
                      <a:pt x="51" y="109"/>
                      <a:pt x="47" y="102"/>
                    </a:cubicBezTo>
                    <a:cubicBezTo>
                      <a:pt x="45" y="101"/>
                      <a:pt x="41" y="102"/>
                      <a:pt x="40" y="100"/>
                    </a:cubicBezTo>
                    <a:cubicBezTo>
                      <a:pt x="45" y="97"/>
                      <a:pt x="42" y="94"/>
                      <a:pt x="48" y="91"/>
                    </a:cubicBezTo>
                    <a:cubicBezTo>
                      <a:pt x="44" y="84"/>
                      <a:pt x="42" y="76"/>
                      <a:pt x="39" y="68"/>
                    </a:cubicBezTo>
                    <a:cubicBezTo>
                      <a:pt x="46" y="58"/>
                      <a:pt x="58" y="55"/>
                      <a:pt x="66" y="47"/>
                    </a:cubicBezTo>
                    <a:cubicBezTo>
                      <a:pt x="79" y="53"/>
                      <a:pt x="85" y="64"/>
                      <a:pt x="100" y="68"/>
                    </a:cubicBezTo>
                    <a:cubicBezTo>
                      <a:pt x="101" y="71"/>
                      <a:pt x="103" y="73"/>
                      <a:pt x="106" y="74"/>
                    </a:cubicBezTo>
                    <a:cubicBezTo>
                      <a:pt x="111" y="67"/>
                      <a:pt x="115" y="63"/>
                      <a:pt x="117" y="52"/>
                    </a:cubicBezTo>
                    <a:cubicBezTo>
                      <a:pt x="117" y="51"/>
                      <a:pt x="116" y="51"/>
                      <a:pt x="117" y="50"/>
                    </a:cubicBezTo>
                    <a:close/>
                    <a:moveTo>
                      <a:pt x="34" y="50"/>
                    </a:moveTo>
                    <a:cubicBezTo>
                      <a:pt x="29" y="43"/>
                      <a:pt x="29" y="33"/>
                      <a:pt x="26" y="25"/>
                    </a:cubicBezTo>
                    <a:cubicBezTo>
                      <a:pt x="35" y="28"/>
                      <a:pt x="44" y="31"/>
                      <a:pt x="49" y="36"/>
                    </a:cubicBezTo>
                    <a:cubicBezTo>
                      <a:pt x="45" y="42"/>
                      <a:pt x="39" y="45"/>
                      <a:pt x="34" y="5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5" name="Freeform 11">
                <a:extLst>
                  <a:ext uri="{FF2B5EF4-FFF2-40B4-BE49-F238E27FC236}">
                    <a16:creationId xmlns:a16="http://schemas.microsoft.com/office/drawing/2014/main" id="{A4DBEB7C-8C9B-4B53-89DC-4308B32DA3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6113" y="2778125"/>
                <a:ext cx="7938" cy="4763"/>
              </a:xfrm>
              <a:custGeom>
                <a:avLst/>
                <a:gdLst>
                  <a:gd name="T0" fmla="*/ 2 w 4"/>
                  <a:gd name="T1" fmla="*/ 0 h 2"/>
                  <a:gd name="T2" fmla="*/ 0 w 4"/>
                  <a:gd name="T3" fmla="*/ 2 h 2"/>
                  <a:gd name="T4" fmla="*/ 2 w 4"/>
                  <a:gd name="T5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">
                    <a:moveTo>
                      <a:pt x="2" y="0"/>
                    </a:moveTo>
                    <a:cubicBezTo>
                      <a:pt x="1" y="1"/>
                      <a:pt x="0" y="1"/>
                      <a:pt x="0" y="2"/>
                    </a:cubicBezTo>
                    <a:cubicBezTo>
                      <a:pt x="1" y="2"/>
                      <a:pt x="4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6" name="Freeform 12">
                <a:extLst>
                  <a:ext uri="{FF2B5EF4-FFF2-40B4-BE49-F238E27FC236}">
                    <a16:creationId xmlns:a16="http://schemas.microsoft.com/office/drawing/2014/main" id="{10B8BA03-FF70-49E2-A9B2-70F8D801DE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6113" y="278288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7" name="Freeform 13">
                <a:extLst>
                  <a:ext uri="{FF2B5EF4-FFF2-40B4-BE49-F238E27FC236}">
                    <a16:creationId xmlns:a16="http://schemas.microsoft.com/office/drawing/2014/main" id="{813F9DF8-0DD1-4C95-97E7-EAC9AFB41A7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22925" y="2441575"/>
                <a:ext cx="646113" cy="433388"/>
              </a:xfrm>
              <a:custGeom>
                <a:avLst/>
                <a:gdLst>
                  <a:gd name="T0" fmla="*/ 253 w 300"/>
                  <a:gd name="T1" fmla="*/ 27 h 202"/>
                  <a:gd name="T2" fmla="*/ 201 w 300"/>
                  <a:gd name="T3" fmla="*/ 59 h 202"/>
                  <a:gd name="T4" fmla="*/ 185 w 300"/>
                  <a:gd name="T5" fmla="*/ 70 h 202"/>
                  <a:gd name="T6" fmla="*/ 101 w 300"/>
                  <a:gd name="T7" fmla="*/ 118 h 202"/>
                  <a:gd name="T8" fmla="*/ 52 w 300"/>
                  <a:gd name="T9" fmla="*/ 155 h 202"/>
                  <a:gd name="T10" fmla="*/ 54 w 300"/>
                  <a:gd name="T11" fmla="*/ 158 h 202"/>
                  <a:gd name="T12" fmla="*/ 51 w 300"/>
                  <a:gd name="T13" fmla="*/ 155 h 202"/>
                  <a:gd name="T14" fmla="*/ 47 w 300"/>
                  <a:gd name="T15" fmla="*/ 160 h 202"/>
                  <a:gd name="T16" fmla="*/ 48 w 300"/>
                  <a:gd name="T17" fmla="*/ 159 h 202"/>
                  <a:gd name="T18" fmla="*/ 28 w 300"/>
                  <a:gd name="T19" fmla="*/ 176 h 202"/>
                  <a:gd name="T20" fmla="*/ 25 w 300"/>
                  <a:gd name="T21" fmla="*/ 175 h 202"/>
                  <a:gd name="T22" fmla="*/ 0 w 300"/>
                  <a:gd name="T23" fmla="*/ 199 h 202"/>
                  <a:gd name="T24" fmla="*/ 3 w 300"/>
                  <a:gd name="T25" fmla="*/ 202 h 202"/>
                  <a:gd name="T26" fmla="*/ 21 w 300"/>
                  <a:gd name="T27" fmla="*/ 193 h 202"/>
                  <a:gd name="T28" fmla="*/ 19 w 300"/>
                  <a:gd name="T29" fmla="*/ 188 h 202"/>
                  <a:gd name="T30" fmla="*/ 46 w 300"/>
                  <a:gd name="T31" fmla="*/ 163 h 202"/>
                  <a:gd name="T32" fmla="*/ 83 w 300"/>
                  <a:gd name="T33" fmla="*/ 140 h 202"/>
                  <a:gd name="T34" fmla="*/ 83 w 300"/>
                  <a:gd name="T35" fmla="*/ 136 h 202"/>
                  <a:gd name="T36" fmla="*/ 88 w 300"/>
                  <a:gd name="T37" fmla="*/ 136 h 202"/>
                  <a:gd name="T38" fmla="*/ 188 w 300"/>
                  <a:gd name="T39" fmla="*/ 73 h 202"/>
                  <a:gd name="T40" fmla="*/ 194 w 300"/>
                  <a:gd name="T41" fmla="*/ 72 h 202"/>
                  <a:gd name="T42" fmla="*/ 229 w 300"/>
                  <a:gd name="T43" fmla="*/ 48 h 202"/>
                  <a:gd name="T44" fmla="*/ 289 w 300"/>
                  <a:gd name="T45" fmla="*/ 9 h 202"/>
                  <a:gd name="T46" fmla="*/ 293 w 300"/>
                  <a:gd name="T47" fmla="*/ 12 h 202"/>
                  <a:gd name="T48" fmla="*/ 297 w 300"/>
                  <a:gd name="T49" fmla="*/ 0 h 202"/>
                  <a:gd name="T50" fmla="*/ 253 w 300"/>
                  <a:gd name="T51" fmla="*/ 27 h 202"/>
                  <a:gd name="T52" fmla="*/ 72 w 300"/>
                  <a:gd name="T53" fmla="*/ 144 h 202"/>
                  <a:gd name="T54" fmla="*/ 77 w 300"/>
                  <a:gd name="T55" fmla="*/ 139 h 202"/>
                  <a:gd name="T56" fmla="*/ 72 w 300"/>
                  <a:gd name="T57" fmla="*/ 144 h 202"/>
                  <a:gd name="T58" fmla="*/ 130 w 300"/>
                  <a:gd name="T59" fmla="*/ 105 h 202"/>
                  <a:gd name="T60" fmla="*/ 128 w 300"/>
                  <a:gd name="T61" fmla="*/ 104 h 202"/>
                  <a:gd name="T62" fmla="*/ 132 w 300"/>
                  <a:gd name="T63" fmla="*/ 100 h 202"/>
                  <a:gd name="T64" fmla="*/ 130 w 300"/>
                  <a:gd name="T65" fmla="*/ 105 h 202"/>
                  <a:gd name="T66" fmla="*/ 199 w 300"/>
                  <a:gd name="T67" fmla="*/ 64 h 202"/>
                  <a:gd name="T68" fmla="*/ 204 w 300"/>
                  <a:gd name="T69" fmla="*/ 59 h 202"/>
                  <a:gd name="T70" fmla="*/ 211 w 300"/>
                  <a:gd name="T71" fmla="*/ 58 h 202"/>
                  <a:gd name="T72" fmla="*/ 199 w 300"/>
                  <a:gd name="T73" fmla="*/ 64 h 202"/>
                  <a:gd name="T74" fmla="*/ 213 w 300"/>
                  <a:gd name="T75" fmla="*/ 55 h 202"/>
                  <a:gd name="T76" fmla="*/ 217 w 300"/>
                  <a:gd name="T77" fmla="*/ 53 h 202"/>
                  <a:gd name="T78" fmla="*/ 219 w 300"/>
                  <a:gd name="T79" fmla="*/ 53 h 202"/>
                  <a:gd name="T80" fmla="*/ 213 w 300"/>
                  <a:gd name="T81" fmla="*/ 55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00" h="202">
                    <a:moveTo>
                      <a:pt x="253" y="27"/>
                    </a:moveTo>
                    <a:cubicBezTo>
                      <a:pt x="238" y="39"/>
                      <a:pt x="218" y="49"/>
                      <a:pt x="201" y="59"/>
                    </a:cubicBezTo>
                    <a:cubicBezTo>
                      <a:pt x="195" y="62"/>
                      <a:pt x="190" y="67"/>
                      <a:pt x="185" y="70"/>
                    </a:cubicBezTo>
                    <a:cubicBezTo>
                      <a:pt x="157" y="86"/>
                      <a:pt x="128" y="100"/>
                      <a:pt x="101" y="118"/>
                    </a:cubicBezTo>
                    <a:cubicBezTo>
                      <a:pt x="84" y="129"/>
                      <a:pt x="69" y="143"/>
                      <a:pt x="52" y="155"/>
                    </a:cubicBezTo>
                    <a:cubicBezTo>
                      <a:pt x="54" y="156"/>
                      <a:pt x="56" y="156"/>
                      <a:pt x="54" y="158"/>
                    </a:cubicBezTo>
                    <a:cubicBezTo>
                      <a:pt x="52" y="157"/>
                      <a:pt x="54" y="154"/>
                      <a:pt x="51" y="155"/>
                    </a:cubicBezTo>
                    <a:cubicBezTo>
                      <a:pt x="53" y="157"/>
                      <a:pt x="52" y="161"/>
                      <a:pt x="47" y="160"/>
                    </a:cubicBezTo>
                    <a:cubicBezTo>
                      <a:pt x="47" y="160"/>
                      <a:pt x="48" y="159"/>
                      <a:pt x="48" y="159"/>
                    </a:cubicBezTo>
                    <a:cubicBezTo>
                      <a:pt x="41" y="165"/>
                      <a:pt x="29" y="170"/>
                      <a:pt x="28" y="176"/>
                    </a:cubicBezTo>
                    <a:cubicBezTo>
                      <a:pt x="27" y="176"/>
                      <a:pt x="27" y="175"/>
                      <a:pt x="25" y="175"/>
                    </a:cubicBezTo>
                    <a:cubicBezTo>
                      <a:pt x="17" y="184"/>
                      <a:pt x="6" y="188"/>
                      <a:pt x="0" y="199"/>
                    </a:cubicBezTo>
                    <a:cubicBezTo>
                      <a:pt x="1" y="200"/>
                      <a:pt x="1" y="202"/>
                      <a:pt x="3" y="202"/>
                    </a:cubicBezTo>
                    <a:cubicBezTo>
                      <a:pt x="9" y="200"/>
                      <a:pt x="15" y="196"/>
                      <a:pt x="21" y="193"/>
                    </a:cubicBezTo>
                    <a:cubicBezTo>
                      <a:pt x="19" y="192"/>
                      <a:pt x="19" y="190"/>
                      <a:pt x="19" y="188"/>
                    </a:cubicBezTo>
                    <a:cubicBezTo>
                      <a:pt x="28" y="178"/>
                      <a:pt x="39" y="175"/>
                      <a:pt x="46" y="163"/>
                    </a:cubicBezTo>
                    <a:cubicBezTo>
                      <a:pt x="61" y="159"/>
                      <a:pt x="70" y="146"/>
                      <a:pt x="83" y="140"/>
                    </a:cubicBezTo>
                    <a:cubicBezTo>
                      <a:pt x="83" y="139"/>
                      <a:pt x="83" y="138"/>
                      <a:pt x="83" y="136"/>
                    </a:cubicBezTo>
                    <a:cubicBezTo>
                      <a:pt x="85" y="137"/>
                      <a:pt x="87" y="137"/>
                      <a:pt x="88" y="136"/>
                    </a:cubicBezTo>
                    <a:cubicBezTo>
                      <a:pt x="118" y="109"/>
                      <a:pt x="153" y="94"/>
                      <a:pt x="188" y="73"/>
                    </a:cubicBezTo>
                    <a:cubicBezTo>
                      <a:pt x="190" y="72"/>
                      <a:pt x="192" y="72"/>
                      <a:pt x="194" y="72"/>
                    </a:cubicBezTo>
                    <a:cubicBezTo>
                      <a:pt x="204" y="62"/>
                      <a:pt x="220" y="59"/>
                      <a:pt x="229" y="48"/>
                    </a:cubicBezTo>
                    <a:cubicBezTo>
                      <a:pt x="250" y="36"/>
                      <a:pt x="268" y="21"/>
                      <a:pt x="289" y="9"/>
                    </a:cubicBezTo>
                    <a:cubicBezTo>
                      <a:pt x="290" y="11"/>
                      <a:pt x="291" y="12"/>
                      <a:pt x="293" y="12"/>
                    </a:cubicBezTo>
                    <a:cubicBezTo>
                      <a:pt x="294" y="6"/>
                      <a:pt x="300" y="5"/>
                      <a:pt x="297" y="0"/>
                    </a:cubicBezTo>
                    <a:cubicBezTo>
                      <a:pt x="280" y="5"/>
                      <a:pt x="267" y="16"/>
                      <a:pt x="253" y="27"/>
                    </a:cubicBezTo>
                    <a:close/>
                    <a:moveTo>
                      <a:pt x="72" y="144"/>
                    </a:moveTo>
                    <a:cubicBezTo>
                      <a:pt x="70" y="141"/>
                      <a:pt x="76" y="141"/>
                      <a:pt x="77" y="139"/>
                    </a:cubicBezTo>
                    <a:cubicBezTo>
                      <a:pt x="79" y="141"/>
                      <a:pt x="73" y="142"/>
                      <a:pt x="72" y="144"/>
                    </a:cubicBezTo>
                    <a:close/>
                    <a:moveTo>
                      <a:pt x="130" y="105"/>
                    </a:moveTo>
                    <a:cubicBezTo>
                      <a:pt x="129" y="104"/>
                      <a:pt x="129" y="104"/>
                      <a:pt x="128" y="104"/>
                    </a:cubicBezTo>
                    <a:cubicBezTo>
                      <a:pt x="128" y="101"/>
                      <a:pt x="129" y="100"/>
                      <a:pt x="132" y="100"/>
                    </a:cubicBezTo>
                    <a:cubicBezTo>
                      <a:pt x="130" y="102"/>
                      <a:pt x="130" y="102"/>
                      <a:pt x="130" y="105"/>
                    </a:cubicBezTo>
                    <a:close/>
                    <a:moveTo>
                      <a:pt x="199" y="64"/>
                    </a:moveTo>
                    <a:cubicBezTo>
                      <a:pt x="201" y="63"/>
                      <a:pt x="203" y="61"/>
                      <a:pt x="204" y="59"/>
                    </a:cubicBezTo>
                    <a:cubicBezTo>
                      <a:pt x="207" y="62"/>
                      <a:pt x="207" y="58"/>
                      <a:pt x="211" y="58"/>
                    </a:cubicBezTo>
                    <a:cubicBezTo>
                      <a:pt x="210" y="59"/>
                      <a:pt x="203" y="64"/>
                      <a:pt x="199" y="64"/>
                    </a:cubicBezTo>
                    <a:close/>
                    <a:moveTo>
                      <a:pt x="213" y="55"/>
                    </a:moveTo>
                    <a:cubicBezTo>
                      <a:pt x="214" y="52"/>
                      <a:pt x="216" y="56"/>
                      <a:pt x="217" y="53"/>
                    </a:cubicBezTo>
                    <a:cubicBezTo>
                      <a:pt x="218" y="53"/>
                      <a:pt x="219" y="53"/>
                      <a:pt x="219" y="53"/>
                    </a:cubicBezTo>
                    <a:cubicBezTo>
                      <a:pt x="218" y="55"/>
                      <a:pt x="215" y="57"/>
                      <a:pt x="213" y="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8" name="Freeform 14">
                <a:extLst>
                  <a:ext uri="{FF2B5EF4-FFF2-40B4-BE49-F238E27FC236}">
                    <a16:creationId xmlns:a16="http://schemas.microsoft.com/office/drawing/2014/main" id="{6014C372-2600-446A-82A6-3A6DE8E006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59400" y="224313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9" name="Freeform 15">
                <a:extLst>
                  <a:ext uri="{FF2B5EF4-FFF2-40B4-BE49-F238E27FC236}">
                    <a16:creationId xmlns:a16="http://schemas.microsoft.com/office/drawing/2014/main" id="{5F31F19C-1E27-402E-8ECB-F1A74653F6A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10163" y="1903413"/>
                <a:ext cx="1414463" cy="1122363"/>
              </a:xfrm>
              <a:custGeom>
                <a:avLst/>
                <a:gdLst>
                  <a:gd name="T0" fmla="*/ 631 w 655"/>
                  <a:gd name="T1" fmla="*/ 143 h 522"/>
                  <a:gd name="T2" fmla="*/ 626 w 655"/>
                  <a:gd name="T3" fmla="*/ 130 h 522"/>
                  <a:gd name="T4" fmla="*/ 590 w 655"/>
                  <a:gd name="T5" fmla="*/ 93 h 522"/>
                  <a:gd name="T6" fmla="*/ 513 w 655"/>
                  <a:gd name="T7" fmla="*/ 90 h 522"/>
                  <a:gd name="T8" fmla="*/ 497 w 655"/>
                  <a:gd name="T9" fmla="*/ 44 h 522"/>
                  <a:gd name="T10" fmla="*/ 368 w 655"/>
                  <a:gd name="T11" fmla="*/ 6 h 522"/>
                  <a:gd name="T12" fmla="*/ 277 w 655"/>
                  <a:gd name="T13" fmla="*/ 31 h 522"/>
                  <a:gd name="T14" fmla="*/ 178 w 655"/>
                  <a:gd name="T15" fmla="*/ 79 h 522"/>
                  <a:gd name="T16" fmla="*/ 115 w 655"/>
                  <a:gd name="T17" fmla="*/ 158 h 522"/>
                  <a:gd name="T18" fmla="*/ 117 w 655"/>
                  <a:gd name="T19" fmla="*/ 161 h 522"/>
                  <a:gd name="T20" fmla="*/ 106 w 655"/>
                  <a:gd name="T21" fmla="*/ 174 h 522"/>
                  <a:gd name="T22" fmla="*/ 30 w 655"/>
                  <a:gd name="T23" fmla="*/ 275 h 522"/>
                  <a:gd name="T24" fmla="*/ 15 w 655"/>
                  <a:gd name="T25" fmla="*/ 315 h 522"/>
                  <a:gd name="T26" fmla="*/ 42 w 655"/>
                  <a:gd name="T27" fmla="*/ 472 h 522"/>
                  <a:gd name="T28" fmla="*/ 84 w 655"/>
                  <a:gd name="T29" fmla="*/ 497 h 522"/>
                  <a:gd name="T30" fmla="*/ 130 w 655"/>
                  <a:gd name="T31" fmla="*/ 513 h 522"/>
                  <a:gd name="T32" fmla="*/ 263 w 655"/>
                  <a:gd name="T33" fmla="*/ 520 h 522"/>
                  <a:gd name="T34" fmla="*/ 359 w 655"/>
                  <a:gd name="T35" fmla="*/ 484 h 522"/>
                  <a:gd name="T36" fmla="*/ 453 w 655"/>
                  <a:gd name="T37" fmla="*/ 468 h 522"/>
                  <a:gd name="T38" fmla="*/ 574 w 655"/>
                  <a:gd name="T39" fmla="*/ 390 h 522"/>
                  <a:gd name="T40" fmla="*/ 614 w 655"/>
                  <a:gd name="T41" fmla="*/ 341 h 522"/>
                  <a:gd name="T42" fmla="*/ 642 w 655"/>
                  <a:gd name="T43" fmla="*/ 277 h 522"/>
                  <a:gd name="T44" fmla="*/ 654 w 655"/>
                  <a:gd name="T45" fmla="*/ 201 h 522"/>
                  <a:gd name="T46" fmla="*/ 643 w 655"/>
                  <a:gd name="T47" fmla="*/ 255 h 522"/>
                  <a:gd name="T48" fmla="*/ 626 w 655"/>
                  <a:gd name="T49" fmla="*/ 313 h 522"/>
                  <a:gd name="T50" fmla="*/ 562 w 655"/>
                  <a:gd name="T51" fmla="*/ 394 h 522"/>
                  <a:gd name="T52" fmla="*/ 530 w 655"/>
                  <a:gd name="T53" fmla="*/ 422 h 522"/>
                  <a:gd name="T54" fmla="*/ 450 w 655"/>
                  <a:gd name="T55" fmla="*/ 462 h 522"/>
                  <a:gd name="T56" fmla="*/ 368 w 655"/>
                  <a:gd name="T57" fmla="*/ 473 h 522"/>
                  <a:gd name="T58" fmla="*/ 263 w 655"/>
                  <a:gd name="T59" fmla="*/ 514 h 522"/>
                  <a:gd name="T60" fmla="*/ 174 w 655"/>
                  <a:gd name="T61" fmla="*/ 515 h 522"/>
                  <a:gd name="T62" fmla="*/ 87 w 655"/>
                  <a:gd name="T63" fmla="*/ 490 h 522"/>
                  <a:gd name="T64" fmla="*/ 27 w 655"/>
                  <a:gd name="T65" fmla="*/ 448 h 522"/>
                  <a:gd name="T66" fmla="*/ 6 w 655"/>
                  <a:gd name="T67" fmla="*/ 385 h 522"/>
                  <a:gd name="T68" fmla="*/ 8 w 655"/>
                  <a:gd name="T69" fmla="*/ 361 h 522"/>
                  <a:gd name="T70" fmla="*/ 24 w 655"/>
                  <a:gd name="T71" fmla="*/ 305 h 522"/>
                  <a:gd name="T72" fmla="*/ 28 w 655"/>
                  <a:gd name="T73" fmla="*/ 296 h 522"/>
                  <a:gd name="T74" fmla="*/ 54 w 655"/>
                  <a:gd name="T75" fmla="*/ 252 h 522"/>
                  <a:gd name="T76" fmla="*/ 113 w 655"/>
                  <a:gd name="T77" fmla="*/ 201 h 522"/>
                  <a:gd name="T78" fmla="*/ 116 w 655"/>
                  <a:gd name="T79" fmla="*/ 164 h 522"/>
                  <a:gd name="T80" fmla="*/ 148 w 655"/>
                  <a:gd name="T81" fmla="*/ 111 h 522"/>
                  <a:gd name="T82" fmla="*/ 180 w 655"/>
                  <a:gd name="T83" fmla="*/ 85 h 522"/>
                  <a:gd name="T84" fmla="*/ 250 w 655"/>
                  <a:gd name="T85" fmla="*/ 43 h 522"/>
                  <a:gd name="T86" fmla="*/ 387 w 655"/>
                  <a:gd name="T87" fmla="*/ 8 h 522"/>
                  <a:gd name="T88" fmla="*/ 496 w 655"/>
                  <a:gd name="T89" fmla="*/ 53 h 522"/>
                  <a:gd name="T90" fmla="*/ 505 w 655"/>
                  <a:gd name="T91" fmla="*/ 93 h 522"/>
                  <a:gd name="T92" fmla="*/ 495 w 655"/>
                  <a:gd name="T93" fmla="*/ 117 h 522"/>
                  <a:gd name="T94" fmla="*/ 536 w 655"/>
                  <a:gd name="T95" fmla="*/ 89 h 522"/>
                  <a:gd name="T96" fmla="*/ 589 w 655"/>
                  <a:gd name="T97" fmla="*/ 101 h 522"/>
                  <a:gd name="T98" fmla="*/ 606 w 655"/>
                  <a:gd name="T99" fmla="*/ 115 h 522"/>
                  <a:gd name="T100" fmla="*/ 643 w 655"/>
                  <a:gd name="T101" fmla="*/ 255 h 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55" h="522">
                    <a:moveTo>
                      <a:pt x="636" y="149"/>
                    </a:moveTo>
                    <a:cubicBezTo>
                      <a:pt x="634" y="147"/>
                      <a:pt x="631" y="144"/>
                      <a:pt x="631" y="143"/>
                    </a:cubicBezTo>
                    <a:cubicBezTo>
                      <a:pt x="630" y="141"/>
                      <a:pt x="632" y="140"/>
                      <a:pt x="631" y="138"/>
                    </a:cubicBezTo>
                    <a:cubicBezTo>
                      <a:pt x="630" y="136"/>
                      <a:pt x="628" y="133"/>
                      <a:pt x="626" y="130"/>
                    </a:cubicBezTo>
                    <a:cubicBezTo>
                      <a:pt x="620" y="122"/>
                      <a:pt x="612" y="115"/>
                      <a:pt x="607" y="109"/>
                    </a:cubicBezTo>
                    <a:cubicBezTo>
                      <a:pt x="604" y="106"/>
                      <a:pt x="595" y="96"/>
                      <a:pt x="590" y="93"/>
                    </a:cubicBezTo>
                    <a:cubicBezTo>
                      <a:pt x="585" y="89"/>
                      <a:pt x="570" y="85"/>
                      <a:pt x="565" y="84"/>
                    </a:cubicBezTo>
                    <a:cubicBezTo>
                      <a:pt x="545" y="79"/>
                      <a:pt x="531" y="87"/>
                      <a:pt x="513" y="90"/>
                    </a:cubicBezTo>
                    <a:cubicBezTo>
                      <a:pt x="514" y="86"/>
                      <a:pt x="511" y="86"/>
                      <a:pt x="510" y="84"/>
                    </a:cubicBezTo>
                    <a:cubicBezTo>
                      <a:pt x="512" y="74"/>
                      <a:pt x="504" y="54"/>
                      <a:pt x="497" y="44"/>
                    </a:cubicBezTo>
                    <a:cubicBezTo>
                      <a:pt x="483" y="27"/>
                      <a:pt x="451" y="12"/>
                      <a:pt x="428" y="6"/>
                    </a:cubicBezTo>
                    <a:cubicBezTo>
                      <a:pt x="406" y="0"/>
                      <a:pt x="388" y="4"/>
                      <a:pt x="368" y="6"/>
                    </a:cubicBezTo>
                    <a:cubicBezTo>
                      <a:pt x="334" y="9"/>
                      <a:pt x="301" y="18"/>
                      <a:pt x="276" y="27"/>
                    </a:cubicBezTo>
                    <a:cubicBezTo>
                      <a:pt x="275" y="30"/>
                      <a:pt x="279" y="31"/>
                      <a:pt x="277" y="31"/>
                    </a:cubicBezTo>
                    <a:cubicBezTo>
                      <a:pt x="276" y="30"/>
                      <a:pt x="275" y="29"/>
                      <a:pt x="274" y="28"/>
                    </a:cubicBezTo>
                    <a:cubicBezTo>
                      <a:pt x="241" y="40"/>
                      <a:pt x="207" y="60"/>
                      <a:pt x="178" y="79"/>
                    </a:cubicBezTo>
                    <a:cubicBezTo>
                      <a:pt x="157" y="93"/>
                      <a:pt x="150" y="101"/>
                      <a:pt x="135" y="125"/>
                    </a:cubicBezTo>
                    <a:cubicBezTo>
                      <a:pt x="128" y="136"/>
                      <a:pt x="122" y="147"/>
                      <a:pt x="115" y="158"/>
                    </a:cubicBezTo>
                    <a:cubicBezTo>
                      <a:pt x="117" y="158"/>
                      <a:pt x="119" y="159"/>
                      <a:pt x="119" y="161"/>
                    </a:cubicBezTo>
                    <a:cubicBezTo>
                      <a:pt x="118" y="161"/>
                      <a:pt x="117" y="161"/>
                      <a:pt x="117" y="161"/>
                    </a:cubicBezTo>
                    <a:cubicBezTo>
                      <a:pt x="116" y="161"/>
                      <a:pt x="115" y="159"/>
                      <a:pt x="115" y="158"/>
                    </a:cubicBezTo>
                    <a:cubicBezTo>
                      <a:pt x="112" y="163"/>
                      <a:pt x="109" y="169"/>
                      <a:pt x="106" y="174"/>
                    </a:cubicBezTo>
                    <a:cubicBezTo>
                      <a:pt x="100" y="181"/>
                      <a:pt x="105" y="191"/>
                      <a:pt x="105" y="198"/>
                    </a:cubicBezTo>
                    <a:cubicBezTo>
                      <a:pt x="75" y="215"/>
                      <a:pt x="48" y="245"/>
                      <a:pt x="30" y="275"/>
                    </a:cubicBezTo>
                    <a:cubicBezTo>
                      <a:pt x="25" y="284"/>
                      <a:pt x="19" y="297"/>
                      <a:pt x="16" y="305"/>
                    </a:cubicBezTo>
                    <a:cubicBezTo>
                      <a:pt x="16" y="308"/>
                      <a:pt x="16" y="312"/>
                      <a:pt x="15" y="315"/>
                    </a:cubicBezTo>
                    <a:cubicBezTo>
                      <a:pt x="11" y="340"/>
                      <a:pt x="1" y="362"/>
                      <a:pt x="1" y="385"/>
                    </a:cubicBezTo>
                    <a:cubicBezTo>
                      <a:pt x="0" y="424"/>
                      <a:pt x="18" y="448"/>
                      <a:pt x="42" y="472"/>
                    </a:cubicBezTo>
                    <a:cubicBezTo>
                      <a:pt x="52" y="478"/>
                      <a:pt x="63" y="488"/>
                      <a:pt x="79" y="492"/>
                    </a:cubicBezTo>
                    <a:cubicBezTo>
                      <a:pt x="79" y="495"/>
                      <a:pt x="83" y="495"/>
                      <a:pt x="84" y="497"/>
                    </a:cubicBezTo>
                    <a:cubicBezTo>
                      <a:pt x="95" y="498"/>
                      <a:pt x="105" y="506"/>
                      <a:pt x="116" y="510"/>
                    </a:cubicBezTo>
                    <a:cubicBezTo>
                      <a:pt x="120" y="512"/>
                      <a:pt x="126" y="512"/>
                      <a:pt x="130" y="513"/>
                    </a:cubicBezTo>
                    <a:cubicBezTo>
                      <a:pt x="147" y="517"/>
                      <a:pt x="161" y="522"/>
                      <a:pt x="178" y="522"/>
                    </a:cubicBezTo>
                    <a:cubicBezTo>
                      <a:pt x="205" y="522"/>
                      <a:pt x="235" y="521"/>
                      <a:pt x="263" y="520"/>
                    </a:cubicBezTo>
                    <a:cubicBezTo>
                      <a:pt x="290" y="512"/>
                      <a:pt x="312" y="496"/>
                      <a:pt x="335" y="483"/>
                    </a:cubicBezTo>
                    <a:cubicBezTo>
                      <a:pt x="341" y="484"/>
                      <a:pt x="351" y="480"/>
                      <a:pt x="359" y="484"/>
                    </a:cubicBezTo>
                    <a:cubicBezTo>
                      <a:pt x="393" y="474"/>
                      <a:pt x="420" y="483"/>
                      <a:pt x="446" y="469"/>
                    </a:cubicBezTo>
                    <a:cubicBezTo>
                      <a:pt x="447" y="467"/>
                      <a:pt x="451" y="468"/>
                      <a:pt x="453" y="468"/>
                    </a:cubicBezTo>
                    <a:cubicBezTo>
                      <a:pt x="477" y="458"/>
                      <a:pt x="503" y="450"/>
                      <a:pt x="522" y="434"/>
                    </a:cubicBezTo>
                    <a:cubicBezTo>
                      <a:pt x="540" y="421"/>
                      <a:pt x="560" y="406"/>
                      <a:pt x="574" y="390"/>
                    </a:cubicBezTo>
                    <a:cubicBezTo>
                      <a:pt x="579" y="389"/>
                      <a:pt x="580" y="385"/>
                      <a:pt x="583" y="382"/>
                    </a:cubicBezTo>
                    <a:cubicBezTo>
                      <a:pt x="595" y="370"/>
                      <a:pt x="604" y="356"/>
                      <a:pt x="614" y="341"/>
                    </a:cubicBezTo>
                    <a:cubicBezTo>
                      <a:pt x="621" y="330"/>
                      <a:pt x="633" y="318"/>
                      <a:pt x="638" y="308"/>
                    </a:cubicBezTo>
                    <a:cubicBezTo>
                      <a:pt x="642" y="298"/>
                      <a:pt x="640" y="287"/>
                      <a:pt x="642" y="277"/>
                    </a:cubicBezTo>
                    <a:cubicBezTo>
                      <a:pt x="644" y="266"/>
                      <a:pt x="650" y="257"/>
                      <a:pt x="652" y="246"/>
                    </a:cubicBezTo>
                    <a:cubicBezTo>
                      <a:pt x="655" y="230"/>
                      <a:pt x="653" y="216"/>
                      <a:pt x="654" y="201"/>
                    </a:cubicBezTo>
                    <a:cubicBezTo>
                      <a:pt x="648" y="185"/>
                      <a:pt x="645" y="166"/>
                      <a:pt x="636" y="149"/>
                    </a:cubicBezTo>
                    <a:close/>
                    <a:moveTo>
                      <a:pt x="643" y="255"/>
                    </a:moveTo>
                    <a:cubicBezTo>
                      <a:pt x="640" y="266"/>
                      <a:pt x="635" y="275"/>
                      <a:pt x="634" y="286"/>
                    </a:cubicBezTo>
                    <a:cubicBezTo>
                      <a:pt x="632" y="298"/>
                      <a:pt x="632" y="304"/>
                      <a:pt x="626" y="313"/>
                    </a:cubicBezTo>
                    <a:cubicBezTo>
                      <a:pt x="621" y="320"/>
                      <a:pt x="619" y="328"/>
                      <a:pt x="612" y="332"/>
                    </a:cubicBezTo>
                    <a:cubicBezTo>
                      <a:pt x="598" y="355"/>
                      <a:pt x="582" y="377"/>
                      <a:pt x="562" y="394"/>
                    </a:cubicBezTo>
                    <a:cubicBezTo>
                      <a:pt x="554" y="401"/>
                      <a:pt x="545" y="406"/>
                      <a:pt x="537" y="413"/>
                    </a:cubicBezTo>
                    <a:cubicBezTo>
                      <a:pt x="534" y="415"/>
                      <a:pt x="533" y="419"/>
                      <a:pt x="530" y="422"/>
                    </a:cubicBezTo>
                    <a:cubicBezTo>
                      <a:pt x="522" y="428"/>
                      <a:pt x="511" y="434"/>
                      <a:pt x="500" y="439"/>
                    </a:cubicBezTo>
                    <a:cubicBezTo>
                      <a:pt x="483" y="448"/>
                      <a:pt x="469" y="454"/>
                      <a:pt x="450" y="462"/>
                    </a:cubicBezTo>
                    <a:cubicBezTo>
                      <a:pt x="434" y="464"/>
                      <a:pt x="418" y="472"/>
                      <a:pt x="401" y="472"/>
                    </a:cubicBezTo>
                    <a:cubicBezTo>
                      <a:pt x="390" y="472"/>
                      <a:pt x="379" y="471"/>
                      <a:pt x="368" y="473"/>
                    </a:cubicBezTo>
                    <a:cubicBezTo>
                      <a:pt x="360" y="474"/>
                      <a:pt x="348" y="476"/>
                      <a:pt x="336" y="472"/>
                    </a:cubicBezTo>
                    <a:cubicBezTo>
                      <a:pt x="314" y="489"/>
                      <a:pt x="290" y="504"/>
                      <a:pt x="263" y="514"/>
                    </a:cubicBezTo>
                    <a:cubicBezTo>
                      <a:pt x="245" y="517"/>
                      <a:pt x="223" y="512"/>
                      <a:pt x="204" y="513"/>
                    </a:cubicBezTo>
                    <a:cubicBezTo>
                      <a:pt x="193" y="514"/>
                      <a:pt x="184" y="516"/>
                      <a:pt x="174" y="515"/>
                    </a:cubicBezTo>
                    <a:cubicBezTo>
                      <a:pt x="156" y="515"/>
                      <a:pt x="136" y="509"/>
                      <a:pt x="119" y="503"/>
                    </a:cubicBezTo>
                    <a:cubicBezTo>
                      <a:pt x="110" y="500"/>
                      <a:pt x="97" y="495"/>
                      <a:pt x="87" y="490"/>
                    </a:cubicBezTo>
                    <a:cubicBezTo>
                      <a:pt x="70" y="482"/>
                      <a:pt x="57" y="471"/>
                      <a:pt x="43" y="463"/>
                    </a:cubicBezTo>
                    <a:cubicBezTo>
                      <a:pt x="39" y="461"/>
                      <a:pt x="34" y="451"/>
                      <a:pt x="27" y="448"/>
                    </a:cubicBezTo>
                    <a:cubicBezTo>
                      <a:pt x="28" y="444"/>
                      <a:pt x="23" y="441"/>
                      <a:pt x="21" y="438"/>
                    </a:cubicBezTo>
                    <a:cubicBezTo>
                      <a:pt x="13" y="419"/>
                      <a:pt x="6" y="405"/>
                      <a:pt x="6" y="385"/>
                    </a:cubicBezTo>
                    <a:cubicBezTo>
                      <a:pt x="7" y="378"/>
                      <a:pt x="8" y="371"/>
                      <a:pt x="9" y="365"/>
                    </a:cubicBezTo>
                    <a:cubicBezTo>
                      <a:pt x="7" y="363"/>
                      <a:pt x="9" y="364"/>
                      <a:pt x="8" y="361"/>
                    </a:cubicBezTo>
                    <a:cubicBezTo>
                      <a:pt x="14" y="351"/>
                      <a:pt x="16" y="329"/>
                      <a:pt x="20" y="324"/>
                    </a:cubicBezTo>
                    <a:cubicBezTo>
                      <a:pt x="20" y="318"/>
                      <a:pt x="22" y="309"/>
                      <a:pt x="24" y="305"/>
                    </a:cubicBezTo>
                    <a:cubicBezTo>
                      <a:pt x="24" y="304"/>
                      <a:pt x="23" y="302"/>
                      <a:pt x="23" y="302"/>
                    </a:cubicBezTo>
                    <a:cubicBezTo>
                      <a:pt x="24" y="300"/>
                      <a:pt x="27" y="299"/>
                      <a:pt x="28" y="296"/>
                    </a:cubicBezTo>
                    <a:cubicBezTo>
                      <a:pt x="35" y="282"/>
                      <a:pt x="36" y="274"/>
                      <a:pt x="45" y="262"/>
                    </a:cubicBezTo>
                    <a:cubicBezTo>
                      <a:pt x="48" y="258"/>
                      <a:pt x="52" y="255"/>
                      <a:pt x="54" y="252"/>
                    </a:cubicBezTo>
                    <a:cubicBezTo>
                      <a:pt x="64" y="239"/>
                      <a:pt x="75" y="227"/>
                      <a:pt x="88" y="217"/>
                    </a:cubicBezTo>
                    <a:cubicBezTo>
                      <a:pt x="96" y="211"/>
                      <a:pt x="109" y="210"/>
                      <a:pt x="113" y="201"/>
                    </a:cubicBezTo>
                    <a:cubicBezTo>
                      <a:pt x="114" y="197"/>
                      <a:pt x="110" y="191"/>
                      <a:pt x="110" y="182"/>
                    </a:cubicBezTo>
                    <a:cubicBezTo>
                      <a:pt x="110" y="174"/>
                      <a:pt x="114" y="171"/>
                      <a:pt x="116" y="164"/>
                    </a:cubicBezTo>
                    <a:cubicBezTo>
                      <a:pt x="124" y="157"/>
                      <a:pt x="125" y="149"/>
                      <a:pt x="131" y="140"/>
                    </a:cubicBezTo>
                    <a:cubicBezTo>
                      <a:pt x="135" y="131"/>
                      <a:pt x="145" y="121"/>
                      <a:pt x="148" y="111"/>
                    </a:cubicBezTo>
                    <a:cubicBezTo>
                      <a:pt x="151" y="111"/>
                      <a:pt x="155" y="106"/>
                      <a:pt x="156" y="101"/>
                    </a:cubicBezTo>
                    <a:cubicBezTo>
                      <a:pt x="164" y="97"/>
                      <a:pt x="172" y="90"/>
                      <a:pt x="180" y="85"/>
                    </a:cubicBezTo>
                    <a:cubicBezTo>
                      <a:pt x="189" y="79"/>
                      <a:pt x="198" y="74"/>
                      <a:pt x="205" y="67"/>
                    </a:cubicBezTo>
                    <a:cubicBezTo>
                      <a:pt x="219" y="61"/>
                      <a:pt x="237" y="49"/>
                      <a:pt x="250" y="43"/>
                    </a:cubicBezTo>
                    <a:cubicBezTo>
                      <a:pt x="283" y="32"/>
                      <a:pt x="318" y="16"/>
                      <a:pt x="358" y="10"/>
                    </a:cubicBezTo>
                    <a:cubicBezTo>
                      <a:pt x="367" y="9"/>
                      <a:pt x="378" y="9"/>
                      <a:pt x="387" y="8"/>
                    </a:cubicBezTo>
                    <a:cubicBezTo>
                      <a:pt x="404" y="6"/>
                      <a:pt x="421" y="9"/>
                      <a:pt x="436" y="14"/>
                    </a:cubicBezTo>
                    <a:cubicBezTo>
                      <a:pt x="460" y="21"/>
                      <a:pt x="479" y="35"/>
                      <a:pt x="496" y="53"/>
                    </a:cubicBezTo>
                    <a:cubicBezTo>
                      <a:pt x="500" y="62"/>
                      <a:pt x="502" y="72"/>
                      <a:pt x="505" y="81"/>
                    </a:cubicBezTo>
                    <a:cubicBezTo>
                      <a:pt x="503" y="86"/>
                      <a:pt x="502" y="88"/>
                      <a:pt x="505" y="93"/>
                    </a:cubicBezTo>
                    <a:cubicBezTo>
                      <a:pt x="499" y="101"/>
                      <a:pt x="483" y="108"/>
                      <a:pt x="488" y="121"/>
                    </a:cubicBezTo>
                    <a:cubicBezTo>
                      <a:pt x="490" y="119"/>
                      <a:pt x="492" y="114"/>
                      <a:pt x="495" y="117"/>
                    </a:cubicBezTo>
                    <a:cubicBezTo>
                      <a:pt x="499" y="105"/>
                      <a:pt x="508" y="98"/>
                      <a:pt x="519" y="94"/>
                    </a:cubicBezTo>
                    <a:cubicBezTo>
                      <a:pt x="525" y="92"/>
                      <a:pt x="535" y="94"/>
                      <a:pt x="536" y="89"/>
                    </a:cubicBezTo>
                    <a:cubicBezTo>
                      <a:pt x="537" y="89"/>
                      <a:pt x="536" y="90"/>
                      <a:pt x="536" y="91"/>
                    </a:cubicBezTo>
                    <a:cubicBezTo>
                      <a:pt x="553" y="87"/>
                      <a:pt x="574" y="89"/>
                      <a:pt x="589" y="101"/>
                    </a:cubicBezTo>
                    <a:cubicBezTo>
                      <a:pt x="592" y="103"/>
                      <a:pt x="593" y="106"/>
                      <a:pt x="596" y="109"/>
                    </a:cubicBezTo>
                    <a:cubicBezTo>
                      <a:pt x="599" y="111"/>
                      <a:pt x="604" y="113"/>
                      <a:pt x="606" y="115"/>
                    </a:cubicBezTo>
                    <a:cubicBezTo>
                      <a:pt x="629" y="139"/>
                      <a:pt x="640" y="176"/>
                      <a:pt x="649" y="205"/>
                    </a:cubicBezTo>
                    <a:cubicBezTo>
                      <a:pt x="647" y="221"/>
                      <a:pt x="648" y="238"/>
                      <a:pt x="643" y="2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0" name="Freeform 16">
                <a:extLst>
                  <a:ext uri="{FF2B5EF4-FFF2-40B4-BE49-F238E27FC236}">
                    <a16:creationId xmlns:a16="http://schemas.microsoft.com/office/drawing/2014/main" id="{1DA7EB3C-E1E0-4BCC-BE57-12E0FB226B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8813" y="2303463"/>
                <a:ext cx="227013" cy="277813"/>
              </a:xfrm>
              <a:custGeom>
                <a:avLst/>
                <a:gdLst>
                  <a:gd name="T0" fmla="*/ 60 w 105"/>
                  <a:gd name="T1" fmla="*/ 98 h 129"/>
                  <a:gd name="T2" fmla="*/ 53 w 105"/>
                  <a:gd name="T3" fmla="*/ 83 h 129"/>
                  <a:gd name="T4" fmla="*/ 80 w 105"/>
                  <a:gd name="T5" fmla="*/ 55 h 129"/>
                  <a:gd name="T6" fmla="*/ 73 w 105"/>
                  <a:gd name="T7" fmla="*/ 45 h 129"/>
                  <a:gd name="T8" fmla="*/ 45 w 105"/>
                  <a:gd name="T9" fmla="*/ 62 h 129"/>
                  <a:gd name="T10" fmla="*/ 34 w 105"/>
                  <a:gd name="T11" fmla="*/ 44 h 129"/>
                  <a:gd name="T12" fmla="*/ 68 w 105"/>
                  <a:gd name="T13" fmla="*/ 13 h 129"/>
                  <a:gd name="T14" fmla="*/ 67 w 105"/>
                  <a:gd name="T15" fmla="*/ 11 h 129"/>
                  <a:gd name="T16" fmla="*/ 45 w 105"/>
                  <a:gd name="T17" fmla="*/ 10 h 129"/>
                  <a:gd name="T18" fmla="*/ 8 w 105"/>
                  <a:gd name="T19" fmla="*/ 34 h 129"/>
                  <a:gd name="T20" fmla="*/ 1 w 105"/>
                  <a:gd name="T21" fmla="*/ 41 h 129"/>
                  <a:gd name="T22" fmla="*/ 8 w 105"/>
                  <a:gd name="T23" fmla="*/ 47 h 129"/>
                  <a:gd name="T24" fmla="*/ 25 w 105"/>
                  <a:gd name="T25" fmla="*/ 73 h 129"/>
                  <a:gd name="T26" fmla="*/ 27 w 105"/>
                  <a:gd name="T27" fmla="*/ 83 h 129"/>
                  <a:gd name="T28" fmla="*/ 31 w 105"/>
                  <a:gd name="T29" fmla="*/ 87 h 129"/>
                  <a:gd name="T30" fmla="*/ 47 w 105"/>
                  <a:gd name="T31" fmla="*/ 127 h 129"/>
                  <a:gd name="T32" fmla="*/ 58 w 105"/>
                  <a:gd name="T33" fmla="*/ 129 h 129"/>
                  <a:gd name="T34" fmla="*/ 96 w 105"/>
                  <a:gd name="T35" fmla="*/ 96 h 129"/>
                  <a:gd name="T36" fmla="*/ 101 w 105"/>
                  <a:gd name="T37" fmla="*/ 94 h 129"/>
                  <a:gd name="T38" fmla="*/ 94 w 105"/>
                  <a:gd name="T39" fmla="*/ 73 h 129"/>
                  <a:gd name="T40" fmla="*/ 60 w 105"/>
                  <a:gd name="T41" fmla="*/ 98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5" h="129">
                    <a:moveTo>
                      <a:pt x="60" y="98"/>
                    </a:moveTo>
                    <a:cubicBezTo>
                      <a:pt x="57" y="93"/>
                      <a:pt x="55" y="88"/>
                      <a:pt x="53" y="83"/>
                    </a:cubicBezTo>
                    <a:cubicBezTo>
                      <a:pt x="62" y="73"/>
                      <a:pt x="75" y="66"/>
                      <a:pt x="80" y="55"/>
                    </a:cubicBezTo>
                    <a:cubicBezTo>
                      <a:pt x="77" y="53"/>
                      <a:pt x="77" y="48"/>
                      <a:pt x="73" y="45"/>
                    </a:cubicBezTo>
                    <a:cubicBezTo>
                      <a:pt x="60" y="46"/>
                      <a:pt x="54" y="56"/>
                      <a:pt x="45" y="62"/>
                    </a:cubicBezTo>
                    <a:cubicBezTo>
                      <a:pt x="42" y="56"/>
                      <a:pt x="37" y="51"/>
                      <a:pt x="34" y="44"/>
                    </a:cubicBezTo>
                    <a:cubicBezTo>
                      <a:pt x="45" y="33"/>
                      <a:pt x="63" y="31"/>
                      <a:pt x="68" y="13"/>
                    </a:cubicBezTo>
                    <a:cubicBezTo>
                      <a:pt x="67" y="13"/>
                      <a:pt x="67" y="12"/>
                      <a:pt x="67" y="11"/>
                    </a:cubicBezTo>
                    <a:cubicBezTo>
                      <a:pt x="59" y="4"/>
                      <a:pt x="52" y="0"/>
                      <a:pt x="45" y="10"/>
                    </a:cubicBezTo>
                    <a:cubicBezTo>
                      <a:pt x="34" y="16"/>
                      <a:pt x="18" y="24"/>
                      <a:pt x="8" y="34"/>
                    </a:cubicBezTo>
                    <a:cubicBezTo>
                      <a:pt x="3" y="34"/>
                      <a:pt x="0" y="37"/>
                      <a:pt x="1" y="41"/>
                    </a:cubicBezTo>
                    <a:cubicBezTo>
                      <a:pt x="1" y="45"/>
                      <a:pt x="5" y="43"/>
                      <a:pt x="8" y="47"/>
                    </a:cubicBezTo>
                    <a:cubicBezTo>
                      <a:pt x="12" y="50"/>
                      <a:pt x="22" y="67"/>
                      <a:pt x="25" y="73"/>
                    </a:cubicBezTo>
                    <a:cubicBezTo>
                      <a:pt x="26" y="75"/>
                      <a:pt x="26" y="80"/>
                      <a:pt x="27" y="83"/>
                    </a:cubicBezTo>
                    <a:cubicBezTo>
                      <a:pt x="28" y="85"/>
                      <a:pt x="30" y="85"/>
                      <a:pt x="31" y="87"/>
                    </a:cubicBezTo>
                    <a:cubicBezTo>
                      <a:pt x="38" y="101"/>
                      <a:pt x="38" y="118"/>
                      <a:pt x="47" y="127"/>
                    </a:cubicBezTo>
                    <a:cubicBezTo>
                      <a:pt x="51" y="127"/>
                      <a:pt x="53" y="129"/>
                      <a:pt x="58" y="129"/>
                    </a:cubicBezTo>
                    <a:cubicBezTo>
                      <a:pt x="72" y="119"/>
                      <a:pt x="84" y="108"/>
                      <a:pt x="96" y="96"/>
                    </a:cubicBezTo>
                    <a:cubicBezTo>
                      <a:pt x="98" y="96"/>
                      <a:pt x="100" y="95"/>
                      <a:pt x="101" y="94"/>
                    </a:cubicBezTo>
                    <a:cubicBezTo>
                      <a:pt x="105" y="84"/>
                      <a:pt x="95" y="81"/>
                      <a:pt x="94" y="73"/>
                    </a:cubicBezTo>
                    <a:cubicBezTo>
                      <a:pt x="80" y="78"/>
                      <a:pt x="74" y="93"/>
                      <a:pt x="60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1" name="Freeform 17">
                <a:extLst>
                  <a:ext uri="{FF2B5EF4-FFF2-40B4-BE49-F238E27FC236}">
                    <a16:creationId xmlns:a16="http://schemas.microsoft.com/office/drawing/2014/main" id="{40050FE9-8C92-4704-B70F-7E8D0BC2AC5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81638" y="2447925"/>
                <a:ext cx="282575" cy="263525"/>
              </a:xfrm>
              <a:custGeom>
                <a:avLst/>
                <a:gdLst>
                  <a:gd name="T0" fmla="*/ 105 w 131"/>
                  <a:gd name="T1" fmla="*/ 10 h 123"/>
                  <a:gd name="T2" fmla="*/ 88 w 131"/>
                  <a:gd name="T3" fmla="*/ 2 h 123"/>
                  <a:gd name="T4" fmla="*/ 38 w 131"/>
                  <a:gd name="T5" fmla="*/ 14 h 123"/>
                  <a:gd name="T6" fmla="*/ 26 w 131"/>
                  <a:gd name="T7" fmla="*/ 35 h 123"/>
                  <a:gd name="T8" fmla="*/ 70 w 131"/>
                  <a:gd name="T9" fmla="*/ 112 h 123"/>
                  <a:gd name="T10" fmla="*/ 77 w 131"/>
                  <a:gd name="T11" fmla="*/ 123 h 123"/>
                  <a:gd name="T12" fmla="*/ 89 w 131"/>
                  <a:gd name="T13" fmla="*/ 110 h 123"/>
                  <a:gd name="T14" fmla="*/ 112 w 131"/>
                  <a:gd name="T15" fmla="*/ 83 h 123"/>
                  <a:gd name="T16" fmla="*/ 124 w 131"/>
                  <a:gd name="T17" fmla="*/ 65 h 123"/>
                  <a:gd name="T18" fmla="*/ 125 w 131"/>
                  <a:gd name="T19" fmla="*/ 21 h 123"/>
                  <a:gd name="T20" fmla="*/ 105 w 131"/>
                  <a:gd name="T21" fmla="*/ 10 h 123"/>
                  <a:gd name="T22" fmla="*/ 79 w 131"/>
                  <a:gd name="T23" fmla="*/ 81 h 123"/>
                  <a:gd name="T24" fmla="*/ 65 w 131"/>
                  <a:gd name="T25" fmla="*/ 63 h 123"/>
                  <a:gd name="T26" fmla="*/ 47 w 131"/>
                  <a:gd name="T27" fmla="*/ 38 h 123"/>
                  <a:gd name="T28" fmla="*/ 65 w 131"/>
                  <a:gd name="T29" fmla="*/ 23 h 123"/>
                  <a:gd name="T30" fmla="*/ 107 w 131"/>
                  <a:gd name="T31" fmla="*/ 40 h 123"/>
                  <a:gd name="T32" fmla="*/ 79 w 131"/>
                  <a:gd name="T33" fmla="*/ 81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1" h="123">
                    <a:moveTo>
                      <a:pt x="105" y="10"/>
                    </a:moveTo>
                    <a:cubicBezTo>
                      <a:pt x="99" y="7"/>
                      <a:pt x="94" y="3"/>
                      <a:pt x="88" y="2"/>
                    </a:cubicBezTo>
                    <a:cubicBezTo>
                      <a:pt x="73" y="0"/>
                      <a:pt x="51" y="6"/>
                      <a:pt x="38" y="14"/>
                    </a:cubicBezTo>
                    <a:cubicBezTo>
                      <a:pt x="32" y="18"/>
                      <a:pt x="0" y="37"/>
                      <a:pt x="26" y="35"/>
                    </a:cubicBezTo>
                    <a:cubicBezTo>
                      <a:pt x="42" y="60"/>
                      <a:pt x="60" y="82"/>
                      <a:pt x="70" y="112"/>
                    </a:cubicBezTo>
                    <a:cubicBezTo>
                      <a:pt x="80" y="111"/>
                      <a:pt x="73" y="119"/>
                      <a:pt x="77" y="123"/>
                    </a:cubicBezTo>
                    <a:cubicBezTo>
                      <a:pt x="83" y="121"/>
                      <a:pt x="85" y="115"/>
                      <a:pt x="89" y="110"/>
                    </a:cubicBezTo>
                    <a:cubicBezTo>
                      <a:pt x="96" y="100"/>
                      <a:pt x="106" y="92"/>
                      <a:pt x="112" y="83"/>
                    </a:cubicBezTo>
                    <a:cubicBezTo>
                      <a:pt x="116" y="77"/>
                      <a:pt x="121" y="71"/>
                      <a:pt x="124" y="65"/>
                    </a:cubicBezTo>
                    <a:cubicBezTo>
                      <a:pt x="131" y="52"/>
                      <a:pt x="131" y="31"/>
                      <a:pt x="125" y="21"/>
                    </a:cubicBezTo>
                    <a:cubicBezTo>
                      <a:pt x="120" y="15"/>
                      <a:pt x="113" y="14"/>
                      <a:pt x="105" y="10"/>
                    </a:cubicBezTo>
                    <a:close/>
                    <a:moveTo>
                      <a:pt x="79" y="81"/>
                    </a:moveTo>
                    <a:cubicBezTo>
                      <a:pt x="72" y="76"/>
                      <a:pt x="69" y="68"/>
                      <a:pt x="65" y="63"/>
                    </a:cubicBezTo>
                    <a:cubicBezTo>
                      <a:pt x="60" y="55"/>
                      <a:pt x="45" y="48"/>
                      <a:pt x="47" y="38"/>
                    </a:cubicBezTo>
                    <a:cubicBezTo>
                      <a:pt x="48" y="33"/>
                      <a:pt x="60" y="25"/>
                      <a:pt x="65" y="23"/>
                    </a:cubicBezTo>
                    <a:cubicBezTo>
                      <a:pt x="80" y="17"/>
                      <a:pt x="103" y="24"/>
                      <a:pt x="107" y="40"/>
                    </a:cubicBezTo>
                    <a:cubicBezTo>
                      <a:pt x="101" y="59"/>
                      <a:pt x="90" y="70"/>
                      <a:pt x="79" y="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2" name="Freeform 18">
                <a:extLst>
                  <a:ext uri="{FF2B5EF4-FFF2-40B4-BE49-F238E27FC236}">
                    <a16:creationId xmlns:a16="http://schemas.microsoft.com/office/drawing/2014/main" id="{5947661C-1D32-478F-8860-94552F95F8B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22988" y="2889250"/>
                <a:ext cx="276225" cy="265113"/>
              </a:xfrm>
              <a:custGeom>
                <a:avLst/>
                <a:gdLst>
                  <a:gd name="T0" fmla="*/ 92 w 128"/>
                  <a:gd name="T1" fmla="*/ 4 h 123"/>
                  <a:gd name="T2" fmla="*/ 89 w 128"/>
                  <a:gd name="T3" fmla="*/ 1 h 123"/>
                  <a:gd name="T4" fmla="*/ 28 w 128"/>
                  <a:gd name="T5" fmla="*/ 32 h 123"/>
                  <a:gd name="T6" fmla="*/ 8 w 128"/>
                  <a:gd name="T7" fmla="*/ 60 h 123"/>
                  <a:gd name="T8" fmla="*/ 1 w 128"/>
                  <a:gd name="T9" fmla="*/ 88 h 123"/>
                  <a:gd name="T10" fmla="*/ 3 w 128"/>
                  <a:gd name="T11" fmla="*/ 103 h 123"/>
                  <a:gd name="T12" fmla="*/ 14 w 128"/>
                  <a:gd name="T13" fmla="*/ 115 h 123"/>
                  <a:gd name="T14" fmla="*/ 46 w 128"/>
                  <a:gd name="T15" fmla="*/ 118 h 123"/>
                  <a:gd name="T16" fmla="*/ 98 w 128"/>
                  <a:gd name="T17" fmla="*/ 86 h 123"/>
                  <a:gd name="T18" fmla="*/ 107 w 128"/>
                  <a:gd name="T19" fmla="*/ 75 h 123"/>
                  <a:gd name="T20" fmla="*/ 110 w 128"/>
                  <a:gd name="T21" fmla="*/ 74 h 123"/>
                  <a:gd name="T22" fmla="*/ 125 w 128"/>
                  <a:gd name="T23" fmla="*/ 43 h 123"/>
                  <a:gd name="T24" fmla="*/ 121 w 128"/>
                  <a:gd name="T25" fmla="*/ 13 h 123"/>
                  <a:gd name="T26" fmla="*/ 92 w 128"/>
                  <a:gd name="T27" fmla="*/ 4 h 123"/>
                  <a:gd name="T28" fmla="*/ 87 w 128"/>
                  <a:gd name="T29" fmla="*/ 89 h 123"/>
                  <a:gd name="T30" fmla="*/ 32 w 128"/>
                  <a:gd name="T31" fmla="*/ 114 h 123"/>
                  <a:gd name="T32" fmla="*/ 8 w 128"/>
                  <a:gd name="T33" fmla="*/ 94 h 123"/>
                  <a:gd name="T34" fmla="*/ 7 w 128"/>
                  <a:gd name="T35" fmla="*/ 82 h 123"/>
                  <a:gd name="T36" fmla="*/ 10 w 128"/>
                  <a:gd name="T37" fmla="*/ 78 h 123"/>
                  <a:gd name="T38" fmla="*/ 17 w 128"/>
                  <a:gd name="T39" fmla="*/ 52 h 123"/>
                  <a:gd name="T40" fmla="*/ 25 w 128"/>
                  <a:gd name="T41" fmla="*/ 44 h 123"/>
                  <a:gd name="T42" fmla="*/ 41 w 128"/>
                  <a:gd name="T43" fmla="*/ 25 h 123"/>
                  <a:gd name="T44" fmla="*/ 81 w 128"/>
                  <a:gd name="T45" fmla="*/ 5 h 123"/>
                  <a:gd name="T46" fmla="*/ 76 w 128"/>
                  <a:gd name="T47" fmla="*/ 13 h 123"/>
                  <a:gd name="T48" fmla="*/ 116 w 128"/>
                  <a:gd name="T49" fmla="*/ 19 h 123"/>
                  <a:gd name="T50" fmla="*/ 87 w 128"/>
                  <a:gd name="T51" fmla="*/ 89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8" h="123">
                    <a:moveTo>
                      <a:pt x="92" y="4"/>
                    </a:moveTo>
                    <a:cubicBezTo>
                      <a:pt x="89" y="4"/>
                      <a:pt x="92" y="0"/>
                      <a:pt x="89" y="1"/>
                    </a:cubicBezTo>
                    <a:cubicBezTo>
                      <a:pt x="59" y="1"/>
                      <a:pt x="43" y="17"/>
                      <a:pt x="28" y="32"/>
                    </a:cubicBezTo>
                    <a:cubicBezTo>
                      <a:pt x="23" y="38"/>
                      <a:pt x="13" y="48"/>
                      <a:pt x="8" y="60"/>
                    </a:cubicBezTo>
                    <a:cubicBezTo>
                      <a:pt x="6" y="67"/>
                      <a:pt x="3" y="80"/>
                      <a:pt x="1" y="88"/>
                    </a:cubicBezTo>
                    <a:cubicBezTo>
                      <a:pt x="0" y="91"/>
                      <a:pt x="2" y="100"/>
                      <a:pt x="3" y="103"/>
                    </a:cubicBezTo>
                    <a:cubicBezTo>
                      <a:pt x="4" y="104"/>
                      <a:pt x="12" y="114"/>
                      <a:pt x="14" y="115"/>
                    </a:cubicBezTo>
                    <a:cubicBezTo>
                      <a:pt x="23" y="123"/>
                      <a:pt x="35" y="122"/>
                      <a:pt x="46" y="118"/>
                    </a:cubicBezTo>
                    <a:cubicBezTo>
                      <a:pt x="66" y="113"/>
                      <a:pt x="86" y="98"/>
                      <a:pt x="98" y="86"/>
                    </a:cubicBezTo>
                    <a:cubicBezTo>
                      <a:pt x="102" y="82"/>
                      <a:pt x="104" y="78"/>
                      <a:pt x="107" y="75"/>
                    </a:cubicBezTo>
                    <a:cubicBezTo>
                      <a:pt x="108" y="74"/>
                      <a:pt x="109" y="75"/>
                      <a:pt x="110" y="74"/>
                    </a:cubicBezTo>
                    <a:cubicBezTo>
                      <a:pt x="117" y="65"/>
                      <a:pt x="122" y="52"/>
                      <a:pt x="125" y="43"/>
                    </a:cubicBezTo>
                    <a:cubicBezTo>
                      <a:pt x="124" y="31"/>
                      <a:pt x="124" y="20"/>
                      <a:pt x="121" y="13"/>
                    </a:cubicBezTo>
                    <a:cubicBezTo>
                      <a:pt x="112" y="8"/>
                      <a:pt x="102" y="3"/>
                      <a:pt x="92" y="4"/>
                    </a:cubicBezTo>
                    <a:close/>
                    <a:moveTo>
                      <a:pt x="87" y="89"/>
                    </a:moveTo>
                    <a:cubicBezTo>
                      <a:pt x="73" y="102"/>
                      <a:pt x="46" y="114"/>
                      <a:pt x="32" y="114"/>
                    </a:cubicBezTo>
                    <a:cubicBezTo>
                      <a:pt x="19" y="114"/>
                      <a:pt x="12" y="104"/>
                      <a:pt x="8" y="94"/>
                    </a:cubicBezTo>
                    <a:cubicBezTo>
                      <a:pt x="10" y="91"/>
                      <a:pt x="7" y="83"/>
                      <a:pt x="7" y="82"/>
                    </a:cubicBezTo>
                    <a:cubicBezTo>
                      <a:pt x="7" y="81"/>
                      <a:pt x="10" y="80"/>
                      <a:pt x="10" y="78"/>
                    </a:cubicBezTo>
                    <a:cubicBezTo>
                      <a:pt x="12" y="71"/>
                      <a:pt x="14" y="60"/>
                      <a:pt x="17" y="52"/>
                    </a:cubicBezTo>
                    <a:cubicBezTo>
                      <a:pt x="19" y="50"/>
                      <a:pt x="22" y="47"/>
                      <a:pt x="25" y="44"/>
                    </a:cubicBezTo>
                    <a:cubicBezTo>
                      <a:pt x="31" y="35"/>
                      <a:pt x="32" y="33"/>
                      <a:pt x="41" y="25"/>
                    </a:cubicBezTo>
                    <a:cubicBezTo>
                      <a:pt x="51" y="16"/>
                      <a:pt x="66" y="9"/>
                      <a:pt x="81" y="5"/>
                    </a:cubicBezTo>
                    <a:cubicBezTo>
                      <a:pt x="85" y="8"/>
                      <a:pt x="78" y="10"/>
                      <a:pt x="76" y="13"/>
                    </a:cubicBezTo>
                    <a:cubicBezTo>
                      <a:pt x="87" y="12"/>
                      <a:pt x="107" y="10"/>
                      <a:pt x="116" y="19"/>
                    </a:cubicBezTo>
                    <a:cubicBezTo>
                      <a:pt x="128" y="42"/>
                      <a:pt x="106" y="73"/>
                      <a:pt x="87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7" name="组合 37">
              <a:extLst>
                <a:ext uri="{FF2B5EF4-FFF2-40B4-BE49-F238E27FC236}">
                  <a16:creationId xmlns:a16="http://schemas.microsoft.com/office/drawing/2014/main" id="{87E6A7B3-7923-4797-BF3B-16E4F39BA1BA}"/>
                </a:ext>
              </a:extLst>
            </p:cNvPr>
            <p:cNvGrpSpPr/>
            <p:nvPr/>
          </p:nvGrpSpPr>
          <p:grpSpPr>
            <a:xfrm>
              <a:off x="6427788" y="3338513"/>
              <a:ext cx="647700" cy="1611312"/>
              <a:chOff x="6427788" y="3338513"/>
              <a:chExt cx="647700" cy="1611312"/>
            </a:xfrm>
            <a:grpFill/>
          </p:grpSpPr>
          <p:sp>
            <p:nvSpPr>
              <p:cNvPr id="28" name="Freeform 20">
                <a:extLst>
                  <a:ext uri="{FF2B5EF4-FFF2-40B4-BE49-F238E27FC236}">
                    <a16:creationId xmlns:a16="http://schemas.microsoft.com/office/drawing/2014/main" id="{9235A1D7-A4DC-457A-9928-7A6D6D9A16E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13525" y="3338513"/>
                <a:ext cx="266700" cy="344488"/>
              </a:xfrm>
              <a:custGeom>
                <a:avLst/>
                <a:gdLst>
                  <a:gd name="T0" fmla="*/ 2 w 124"/>
                  <a:gd name="T1" fmla="*/ 93 h 160"/>
                  <a:gd name="T2" fmla="*/ 88 w 124"/>
                  <a:gd name="T3" fmla="*/ 152 h 160"/>
                  <a:gd name="T4" fmla="*/ 94 w 124"/>
                  <a:gd name="T5" fmla="*/ 34 h 160"/>
                  <a:gd name="T6" fmla="*/ 90 w 124"/>
                  <a:gd name="T7" fmla="*/ 94 h 160"/>
                  <a:gd name="T8" fmla="*/ 73 w 124"/>
                  <a:gd name="T9" fmla="*/ 121 h 160"/>
                  <a:gd name="T10" fmla="*/ 30 w 124"/>
                  <a:gd name="T11" fmla="*/ 91 h 160"/>
                  <a:gd name="T12" fmla="*/ 34 w 124"/>
                  <a:gd name="T13" fmla="*/ 91 h 160"/>
                  <a:gd name="T14" fmla="*/ 38 w 124"/>
                  <a:gd name="T15" fmla="*/ 46 h 160"/>
                  <a:gd name="T16" fmla="*/ 38 w 124"/>
                  <a:gd name="T17" fmla="*/ 74 h 160"/>
                  <a:gd name="T18" fmla="*/ 63 w 124"/>
                  <a:gd name="T19" fmla="*/ 44 h 160"/>
                  <a:gd name="T20" fmla="*/ 77 w 124"/>
                  <a:gd name="T21" fmla="*/ 41 h 160"/>
                  <a:gd name="T22" fmla="*/ 88 w 124"/>
                  <a:gd name="T23" fmla="*/ 66 h 160"/>
                  <a:gd name="T24" fmla="*/ 82 w 124"/>
                  <a:gd name="T25" fmla="*/ 89 h 160"/>
                  <a:gd name="T26" fmla="*/ 85 w 124"/>
                  <a:gd name="T27" fmla="*/ 109 h 160"/>
                  <a:gd name="T28" fmla="*/ 80 w 124"/>
                  <a:gd name="T29" fmla="*/ 85 h 160"/>
                  <a:gd name="T30" fmla="*/ 63 w 124"/>
                  <a:gd name="T31" fmla="*/ 97 h 160"/>
                  <a:gd name="T32" fmla="*/ 66 w 124"/>
                  <a:gd name="T33" fmla="*/ 60 h 160"/>
                  <a:gd name="T34" fmla="*/ 68 w 124"/>
                  <a:gd name="T35" fmla="*/ 68 h 160"/>
                  <a:gd name="T36" fmla="*/ 73 w 124"/>
                  <a:gd name="T37" fmla="*/ 68 h 160"/>
                  <a:gd name="T38" fmla="*/ 75 w 124"/>
                  <a:gd name="T39" fmla="*/ 72 h 160"/>
                  <a:gd name="T40" fmla="*/ 73 w 124"/>
                  <a:gd name="T41" fmla="*/ 37 h 160"/>
                  <a:gd name="T42" fmla="*/ 61 w 124"/>
                  <a:gd name="T43" fmla="*/ 49 h 160"/>
                  <a:gd name="T44" fmla="*/ 54 w 124"/>
                  <a:gd name="T45" fmla="*/ 115 h 160"/>
                  <a:gd name="T46" fmla="*/ 55 w 124"/>
                  <a:gd name="T47" fmla="*/ 62 h 160"/>
                  <a:gd name="T48" fmla="*/ 59 w 124"/>
                  <a:gd name="T49" fmla="*/ 77 h 160"/>
                  <a:gd name="T50" fmla="*/ 62 w 124"/>
                  <a:gd name="T51" fmla="*/ 72 h 160"/>
                  <a:gd name="T52" fmla="*/ 53 w 124"/>
                  <a:gd name="T53" fmla="*/ 36 h 160"/>
                  <a:gd name="T54" fmla="*/ 50 w 124"/>
                  <a:gd name="T55" fmla="*/ 71 h 160"/>
                  <a:gd name="T56" fmla="*/ 47 w 124"/>
                  <a:gd name="T57" fmla="*/ 104 h 160"/>
                  <a:gd name="T58" fmla="*/ 53 w 124"/>
                  <a:gd name="T59" fmla="*/ 78 h 160"/>
                  <a:gd name="T60" fmla="*/ 64 w 124"/>
                  <a:gd name="T61" fmla="*/ 116 h 160"/>
                  <a:gd name="T62" fmla="*/ 69 w 124"/>
                  <a:gd name="T63" fmla="*/ 106 h 160"/>
                  <a:gd name="T64" fmla="*/ 77 w 124"/>
                  <a:gd name="T65" fmla="*/ 107 h 160"/>
                  <a:gd name="T66" fmla="*/ 80 w 124"/>
                  <a:gd name="T67" fmla="*/ 103 h 160"/>
                  <a:gd name="T68" fmla="*/ 80 w 124"/>
                  <a:gd name="T69" fmla="*/ 114 h 160"/>
                  <a:gd name="T70" fmla="*/ 86 w 124"/>
                  <a:gd name="T71" fmla="*/ 121 h 160"/>
                  <a:gd name="T72" fmla="*/ 96 w 124"/>
                  <a:gd name="T73" fmla="*/ 73 h 160"/>
                  <a:gd name="T74" fmla="*/ 98 w 124"/>
                  <a:gd name="T75" fmla="*/ 97 h 160"/>
                  <a:gd name="T76" fmla="*/ 91 w 124"/>
                  <a:gd name="T77" fmla="*/ 22 h 160"/>
                  <a:gd name="T78" fmla="*/ 77 w 124"/>
                  <a:gd name="T79" fmla="*/ 22 h 160"/>
                  <a:gd name="T80" fmla="*/ 64 w 124"/>
                  <a:gd name="T81" fmla="*/ 33 h 160"/>
                  <a:gd name="T82" fmla="*/ 61 w 124"/>
                  <a:gd name="T83" fmla="*/ 16 h 160"/>
                  <a:gd name="T84" fmla="*/ 52 w 124"/>
                  <a:gd name="T85" fmla="*/ 24 h 160"/>
                  <a:gd name="T86" fmla="*/ 41 w 124"/>
                  <a:gd name="T87" fmla="*/ 55 h 160"/>
                  <a:gd name="T88" fmla="*/ 26 w 124"/>
                  <a:gd name="T89" fmla="*/ 46 h 160"/>
                  <a:gd name="T90" fmla="*/ 6 w 124"/>
                  <a:gd name="T91" fmla="*/ 85 h 160"/>
                  <a:gd name="T92" fmla="*/ 15 w 124"/>
                  <a:gd name="T93" fmla="*/ 79 h 160"/>
                  <a:gd name="T94" fmla="*/ 24 w 124"/>
                  <a:gd name="T95" fmla="*/ 84 h 160"/>
                  <a:gd name="T96" fmla="*/ 26 w 124"/>
                  <a:gd name="T97" fmla="*/ 98 h 160"/>
                  <a:gd name="T98" fmla="*/ 33 w 124"/>
                  <a:gd name="T99" fmla="*/ 124 h 160"/>
                  <a:gd name="T100" fmla="*/ 41 w 124"/>
                  <a:gd name="T101" fmla="*/ 88 h 160"/>
                  <a:gd name="T102" fmla="*/ 55 w 124"/>
                  <a:gd name="T103" fmla="*/ 154 h 160"/>
                  <a:gd name="T104" fmla="*/ 62 w 124"/>
                  <a:gd name="T105" fmla="*/ 129 h 160"/>
                  <a:gd name="T106" fmla="*/ 76 w 124"/>
                  <a:gd name="T107" fmla="*/ 132 h 160"/>
                  <a:gd name="T108" fmla="*/ 90 w 124"/>
                  <a:gd name="T109" fmla="*/ 135 h 160"/>
                  <a:gd name="T110" fmla="*/ 99 w 124"/>
                  <a:gd name="T111" fmla="*/ 104 h 160"/>
                  <a:gd name="T112" fmla="*/ 114 w 124"/>
                  <a:gd name="T113" fmla="*/ 61 h 160"/>
                  <a:gd name="T114" fmla="*/ 107 w 124"/>
                  <a:gd name="T115" fmla="*/ 101 h 160"/>
                  <a:gd name="T116" fmla="*/ 103 w 124"/>
                  <a:gd name="T117" fmla="*/ 118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24" h="160">
                    <a:moveTo>
                      <a:pt x="94" y="19"/>
                    </a:moveTo>
                    <a:cubicBezTo>
                      <a:pt x="94" y="18"/>
                      <a:pt x="94" y="17"/>
                      <a:pt x="93" y="17"/>
                    </a:cubicBezTo>
                    <a:cubicBezTo>
                      <a:pt x="91" y="16"/>
                      <a:pt x="89" y="16"/>
                      <a:pt x="89" y="13"/>
                    </a:cubicBezTo>
                    <a:cubicBezTo>
                      <a:pt x="82" y="13"/>
                      <a:pt x="79" y="5"/>
                      <a:pt x="74" y="6"/>
                    </a:cubicBezTo>
                    <a:cubicBezTo>
                      <a:pt x="68" y="0"/>
                      <a:pt x="50" y="2"/>
                      <a:pt x="42" y="5"/>
                    </a:cubicBezTo>
                    <a:cubicBezTo>
                      <a:pt x="37" y="10"/>
                      <a:pt x="31" y="15"/>
                      <a:pt x="25" y="19"/>
                    </a:cubicBezTo>
                    <a:cubicBezTo>
                      <a:pt x="24" y="19"/>
                      <a:pt x="25" y="21"/>
                      <a:pt x="24" y="21"/>
                    </a:cubicBezTo>
                    <a:cubicBezTo>
                      <a:pt x="22" y="22"/>
                      <a:pt x="21" y="23"/>
                      <a:pt x="18" y="23"/>
                    </a:cubicBezTo>
                    <a:cubicBezTo>
                      <a:pt x="1" y="37"/>
                      <a:pt x="0" y="68"/>
                      <a:pt x="2" y="93"/>
                    </a:cubicBezTo>
                    <a:cubicBezTo>
                      <a:pt x="6" y="105"/>
                      <a:pt x="10" y="114"/>
                      <a:pt x="15" y="124"/>
                    </a:cubicBezTo>
                    <a:cubicBezTo>
                      <a:pt x="18" y="129"/>
                      <a:pt x="21" y="134"/>
                      <a:pt x="25" y="138"/>
                    </a:cubicBezTo>
                    <a:cubicBezTo>
                      <a:pt x="29" y="142"/>
                      <a:pt x="34" y="144"/>
                      <a:pt x="37" y="148"/>
                    </a:cubicBezTo>
                    <a:cubicBezTo>
                      <a:pt x="39" y="147"/>
                      <a:pt x="40" y="151"/>
                      <a:pt x="43" y="150"/>
                    </a:cubicBezTo>
                    <a:cubicBezTo>
                      <a:pt x="48" y="153"/>
                      <a:pt x="51" y="160"/>
                      <a:pt x="59" y="160"/>
                    </a:cubicBezTo>
                    <a:cubicBezTo>
                      <a:pt x="68" y="160"/>
                      <a:pt x="77" y="153"/>
                      <a:pt x="86" y="152"/>
                    </a:cubicBezTo>
                    <a:cubicBezTo>
                      <a:pt x="86" y="153"/>
                      <a:pt x="84" y="155"/>
                      <a:pt x="85" y="155"/>
                    </a:cubicBezTo>
                    <a:cubicBezTo>
                      <a:pt x="87" y="154"/>
                      <a:pt x="89" y="154"/>
                      <a:pt x="90" y="152"/>
                    </a:cubicBezTo>
                    <a:cubicBezTo>
                      <a:pt x="89" y="152"/>
                      <a:pt x="88" y="154"/>
                      <a:pt x="88" y="152"/>
                    </a:cubicBezTo>
                    <a:cubicBezTo>
                      <a:pt x="89" y="151"/>
                      <a:pt x="90" y="149"/>
                      <a:pt x="91" y="151"/>
                    </a:cubicBezTo>
                    <a:cubicBezTo>
                      <a:pt x="92" y="148"/>
                      <a:pt x="94" y="147"/>
                      <a:pt x="96" y="146"/>
                    </a:cubicBezTo>
                    <a:cubicBezTo>
                      <a:pt x="99" y="142"/>
                      <a:pt x="104" y="139"/>
                      <a:pt x="108" y="135"/>
                    </a:cubicBezTo>
                    <a:cubicBezTo>
                      <a:pt x="119" y="121"/>
                      <a:pt x="124" y="98"/>
                      <a:pt x="121" y="77"/>
                    </a:cubicBezTo>
                    <a:cubicBezTo>
                      <a:pt x="121" y="76"/>
                      <a:pt x="123" y="77"/>
                      <a:pt x="122" y="75"/>
                    </a:cubicBezTo>
                    <a:cubicBezTo>
                      <a:pt x="121" y="48"/>
                      <a:pt x="108" y="33"/>
                      <a:pt x="94" y="19"/>
                    </a:cubicBezTo>
                    <a:close/>
                    <a:moveTo>
                      <a:pt x="95" y="27"/>
                    </a:moveTo>
                    <a:cubicBezTo>
                      <a:pt x="97" y="29"/>
                      <a:pt x="98" y="32"/>
                      <a:pt x="98" y="34"/>
                    </a:cubicBezTo>
                    <a:cubicBezTo>
                      <a:pt x="98" y="32"/>
                      <a:pt x="96" y="33"/>
                      <a:pt x="94" y="34"/>
                    </a:cubicBezTo>
                    <a:cubicBezTo>
                      <a:pt x="95" y="38"/>
                      <a:pt x="94" y="39"/>
                      <a:pt x="92" y="41"/>
                    </a:cubicBezTo>
                    <a:cubicBezTo>
                      <a:pt x="90" y="41"/>
                      <a:pt x="91" y="39"/>
                      <a:pt x="89" y="39"/>
                    </a:cubicBezTo>
                    <a:cubicBezTo>
                      <a:pt x="90" y="34"/>
                      <a:pt x="93" y="31"/>
                      <a:pt x="95" y="27"/>
                    </a:cubicBezTo>
                    <a:close/>
                    <a:moveTo>
                      <a:pt x="88" y="95"/>
                    </a:moveTo>
                    <a:cubicBezTo>
                      <a:pt x="87" y="94"/>
                      <a:pt x="88" y="92"/>
                      <a:pt x="90" y="92"/>
                    </a:cubicBezTo>
                    <a:cubicBezTo>
                      <a:pt x="90" y="94"/>
                      <a:pt x="91" y="94"/>
                      <a:pt x="92" y="96"/>
                    </a:cubicBezTo>
                    <a:cubicBezTo>
                      <a:pt x="92" y="97"/>
                      <a:pt x="91" y="98"/>
                      <a:pt x="91" y="99"/>
                    </a:cubicBezTo>
                    <a:cubicBezTo>
                      <a:pt x="90" y="99"/>
                      <a:pt x="89" y="98"/>
                      <a:pt x="89" y="96"/>
                    </a:cubicBezTo>
                    <a:cubicBezTo>
                      <a:pt x="89" y="95"/>
                      <a:pt x="89" y="95"/>
                      <a:pt x="90" y="94"/>
                    </a:cubicBezTo>
                    <a:cubicBezTo>
                      <a:pt x="90" y="93"/>
                      <a:pt x="88" y="94"/>
                      <a:pt x="88" y="95"/>
                    </a:cubicBezTo>
                    <a:close/>
                    <a:moveTo>
                      <a:pt x="74" y="111"/>
                    </a:moveTo>
                    <a:cubicBezTo>
                      <a:pt x="73" y="111"/>
                      <a:pt x="73" y="110"/>
                      <a:pt x="72" y="110"/>
                    </a:cubicBezTo>
                    <a:cubicBezTo>
                      <a:pt x="72" y="110"/>
                      <a:pt x="72" y="109"/>
                      <a:pt x="72" y="108"/>
                    </a:cubicBezTo>
                    <a:cubicBezTo>
                      <a:pt x="73" y="108"/>
                      <a:pt x="73" y="108"/>
                      <a:pt x="73" y="108"/>
                    </a:cubicBezTo>
                    <a:cubicBezTo>
                      <a:pt x="75" y="108"/>
                      <a:pt x="75" y="110"/>
                      <a:pt x="74" y="111"/>
                    </a:cubicBezTo>
                    <a:close/>
                    <a:moveTo>
                      <a:pt x="73" y="121"/>
                    </a:moveTo>
                    <a:cubicBezTo>
                      <a:pt x="72" y="119"/>
                      <a:pt x="74" y="120"/>
                      <a:pt x="74" y="118"/>
                    </a:cubicBezTo>
                    <a:cubicBezTo>
                      <a:pt x="75" y="119"/>
                      <a:pt x="74" y="121"/>
                      <a:pt x="73" y="121"/>
                    </a:cubicBezTo>
                    <a:close/>
                    <a:moveTo>
                      <a:pt x="43" y="130"/>
                    </a:moveTo>
                    <a:cubicBezTo>
                      <a:pt x="44" y="128"/>
                      <a:pt x="45" y="126"/>
                      <a:pt x="47" y="124"/>
                    </a:cubicBezTo>
                    <a:cubicBezTo>
                      <a:pt x="48" y="124"/>
                      <a:pt x="48" y="126"/>
                      <a:pt x="48" y="126"/>
                    </a:cubicBezTo>
                    <a:cubicBezTo>
                      <a:pt x="47" y="129"/>
                      <a:pt x="45" y="131"/>
                      <a:pt x="44" y="133"/>
                    </a:cubicBezTo>
                    <a:cubicBezTo>
                      <a:pt x="44" y="133"/>
                      <a:pt x="44" y="133"/>
                      <a:pt x="44" y="133"/>
                    </a:cubicBezTo>
                    <a:cubicBezTo>
                      <a:pt x="44" y="132"/>
                      <a:pt x="44" y="132"/>
                      <a:pt x="43" y="132"/>
                    </a:cubicBezTo>
                    <a:cubicBezTo>
                      <a:pt x="43" y="132"/>
                      <a:pt x="44" y="132"/>
                      <a:pt x="44" y="132"/>
                    </a:cubicBezTo>
                    <a:cubicBezTo>
                      <a:pt x="45" y="132"/>
                      <a:pt x="43" y="131"/>
                      <a:pt x="43" y="130"/>
                    </a:cubicBezTo>
                    <a:close/>
                    <a:moveTo>
                      <a:pt x="30" y="91"/>
                    </a:moveTo>
                    <a:cubicBezTo>
                      <a:pt x="31" y="92"/>
                      <a:pt x="33" y="94"/>
                      <a:pt x="32" y="96"/>
                    </a:cubicBezTo>
                    <a:cubicBezTo>
                      <a:pt x="30" y="95"/>
                      <a:pt x="28" y="93"/>
                      <a:pt x="30" y="91"/>
                    </a:cubicBezTo>
                    <a:close/>
                    <a:moveTo>
                      <a:pt x="30" y="73"/>
                    </a:moveTo>
                    <a:cubicBezTo>
                      <a:pt x="31" y="73"/>
                      <a:pt x="31" y="74"/>
                      <a:pt x="32" y="75"/>
                    </a:cubicBezTo>
                    <a:cubicBezTo>
                      <a:pt x="32" y="76"/>
                      <a:pt x="31" y="77"/>
                      <a:pt x="29" y="77"/>
                    </a:cubicBezTo>
                    <a:cubicBezTo>
                      <a:pt x="29" y="76"/>
                      <a:pt x="29" y="74"/>
                      <a:pt x="30" y="73"/>
                    </a:cubicBezTo>
                    <a:close/>
                    <a:moveTo>
                      <a:pt x="32" y="89"/>
                    </a:moveTo>
                    <a:cubicBezTo>
                      <a:pt x="32" y="88"/>
                      <a:pt x="31" y="86"/>
                      <a:pt x="32" y="85"/>
                    </a:cubicBezTo>
                    <a:cubicBezTo>
                      <a:pt x="33" y="87"/>
                      <a:pt x="35" y="89"/>
                      <a:pt x="34" y="91"/>
                    </a:cubicBezTo>
                    <a:cubicBezTo>
                      <a:pt x="33" y="91"/>
                      <a:pt x="34" y="89"/>
                      <a:pt x="32" y="89"/>
                    </a:cubicBezTo>
                    <a:close/>
                    <a:moveTo>
                      <a:pt x="34" y="79"/>
                    </a:moveTo>
                    <a:cubicBezTo>
                      <a:pt x="37" y="79"/>
                      <a:pt x="38" y="82"/>
                      <a:pt x="39" y="83"/>
                    </a:cubicBezTo>
                    <a:cubicBezTo>
                      <a:pt x="38" y="85"/>
                      <a:pt x="37" y="87"/>
                      <a:pt x="35" y="88"/>
                    </a:cubicBezTo>
                    <a:cubicBezTo>
                      <a:pt x="34" y="85"/>
                      <a:pt x="32" y="83"/>
                      <a:pt x="34" y="79"/>
                    </a:cubicBezTo>
                    <a:close/>
                    <a:moveTo>
                      <a:pt x="40" y="60"/>
                    </a:moveTo>
                    <a:cubicBezTo>
                      <a:pt x="39" y="62"/>
                      <a:pt x="38" y="66"/>
                      <a:pt x="35" y="65"/>
                    </a:cubicBezTo>
                    <a:cubicBezTo>
                      <a:pt x="35" y="62"/>
                      <a:pt x="37" y="57"/>
                      <a:pt x="40" y="60"/>
                    </a:cubicBezTo>
                    <a:close/>
                    <a:moveTo>
                      <a:pt x="38" y="46"/>
                    </a:moveTo>
                    <a:cubicBezTo>
                      <a:pt x="38" y="45"/>
                      <a:pt x="39" y="45"/>
                      <a:pt x="40" y="44"/>
                    </a:cubicBezTo>
                    <a:cubicBezTo>
                      <a:pt x="41" y="44"/>
                      <a:pt x="39" y="46"/>
                      <a:pt x="39" y="47"/>
                    </a:cubicBezTo>
                    <a:cubicBezTo>
                      <a:pt x="38" y="47"/>
                      <a:pt x="38" y="47"/>
                      <a:pt x="38" y="47"/>
                    </a:cubicBezTo>
                    <a:cubicBezTo>
                      <a:pt x="38" y="46"/>
                      <a:pt x="38" y="46"/>
                      <a:pt x="38" y="46"/>
                    </a:cubicBezTo>
                    <a:close/>
                    <a:moveTo>
                      <a:pt x="36" y="99"/>
                    </a:moveTo>
                    <a:cubicBezTo>
                      <a:pt x="37" y="100"/>
                      <a:pt x="39" y="102"/>
                      <a:pt x="39" y="103"/>
                    </a:cubicBezTo>
                    <a:cubicBezTo>
                      <a:pt x="39" y="105"/>
                      <a:pt x="38" y="106"/>
                      <a:pt x="37" y="106"/>
                    </a:cubicBezTo>
                    <a:cubicBezTo>
                      <a:pt x="36" y="103"/>
                      <a:pt x="34" y="102"/>
                      <a:pt x="36" y="99"/>
                    </a:cubicBezTo>
                    <a:close/>
                    <a:moveTo>
                      <a:pt x="38" y="74"/>
                    </a:moveTo>
                    <a:cubicBezTo>
                      <a:pt x="40" y="74"/>
                      <a:pt x="42" y="76"/>
                      <a:pt x="40" y="78"/>
                    </a:cubicBezTo>
                    <a:cubicBezTo>
                      <a:pt x="40" y="78"/>
                      <a:pt x="41" y="78"/>
                      <a:pt x="41" y="78"/>
                    </a:cubicBezTo>
                    <a:cubicBezTo>
                      <a:pt x="40" y="79"/>
                      <a:pt x="38" y="76"/>
                      <a:pt x="38" y="74"/>
                    </a:cubicBezTo>
                    <a:close/>
                    <a:moveTo>
                      <a:pt x="42" y="64"/>
                    </a:moveTo>
                    <a:cubicBezTo>
                      <a:pt x="44" y="65"/>
                      <a:pt x="45" y="67"/>
                      <a:pt x="46" y="69"/>
                    </a:cubicBezTo>
                    <a:cubicBezTo>
                      <a:pt x="46" y="71"/>
                      <a:pt x="45" y="73"/>
                      <a:pt x="43" y="74"/>
                    </a:cubicBezTo>
                    <a:cubicBezTo>
                      <a:pt x="39" y="73"/>
                      <a:pt x="38" y="66"/>
                      <a:pt x="42" y="64"/>
                    </a:cubicBezTo>
                    <a:close/>
                    <a:moveTo>
                      <a:pt x="67" y="49"/>
                    </a:moveTo>
                    <a:cubicBezTo>
                      <a:pt x="65" y="48"/>
                      <a:pt x="65" y="45"/>
                      <a:pt x="63" y="44"/>
                    </a:cubicBezTo>
                    <a:cubicBezTo>
                      <a:pt x="64" y="43"/>
                      <a:pt x="63" y="42"/>
                      <a:pt x="65" y="41"/>
                    </a:cubicBezTo>
                    <a:cubicBezTo>
                      <a:pt x="65" y="42"/>
                      <a:pt x="64" y="42"/>
                      <a:pt x="64" y="43"/>
                    </a:cubicBezTo>
                    <a:cubicBezTo>
                      <a:pt x="66" y="42"/>
                      <a:pt x="70" y="46"/>
                      <a:pt x="67" y="49"/>
                    </a:cubicBezTo>
                    <a:close/>
                    <a:moveTo>
                      <a:pt x="77" y="60"/>
                    </a:moveTo>
                    <a:cubicBezTo>
                      <a:pt x="80" y="60"/>
                      <a:pt x="79" y="63"/>
                      <a:pt x="78" y="65"/>
                    </a:cubicBezTo>
                    <a:cubicBezTo>
                      <a:pt x="77" y="65"/>
                      <a:pt x="77" y="63"/>
                      <a:pt x="75" y="64"/>
                    </a:cubicBezTo>
                    <a:cubicBezTo>
                      <a:pt x="75" y="62"/>
                      <a:pt x="77" y="62"/>
                      <a:pt x="77" y="60"/>
                    </a:cubicBezTo>
                    <a:close/>
                    <a:moveTo>
                      <a:pt x="76" y="39"/>
                    </a:moveTo>
                    <a:cubicBezTo>
                      <a:pt x="77" y="40"/>
                      <a:pt x="76" y="41"/>
                      <a:pt x="77" y="41"/>
                    </a:cubicBezTo>
                    <a:cubicBezTo>
                      <a:pt x="77" y="42"/>
                      <a:pt x="77" y="43"/>
                      <a:pt x="76" y="43"/>
                    </a:cubicBezTo>
                    <a:cubicBezTo>
                      <a:pt x="76" y="42"/>
                      <a:pt x="75" y="41"/>
                      <a:pt x="76" y="39"/>
                    </a:cubicBezTo>
                    <a:close/>
                    <a:moveTo>
                      <a:pt x="89" y="46"/>
                    </a:moveTo>
                    <a:cubicBezTo>
                      <a:pt x="87" y="45"/>
                      <a:pt x="85" y="43"/>
                      <a:pt x="87" y="41"/>
                    </a:cubicBezTo>
                    <a:cubicBezTo>
                      <a:pt x="88" y="42"/>
                      <a:pt x="91" y="45"/>
                      <a:pt x="89" y="46"/>
                    </a:cubicBezTo>
                    <a:close/>
                    <a:moveTo>
                      <a:pt x="90" y="57"/>
                    </a:moveTo>
                    <a:cubicBezTo>
                      <a:pt x="93" y="58"/>
                      <a:pt x="91" y="62"/>
                      <a:pt x="90" y="64"/>
                    </a:cubicBezTo>
                    <a:cubicBezTo>
                      <a:pt x="86" y="62"/>
                      <a:pt x="90" y="59"/>
                      <a:pt x="90" y="57"/>
                    </a:cubicBezTo>
                    <a:close/>
                    <a:moveTo>
                      <a:pt x="88" y="66"/>
                    </a:moveTo>
                    <a:cubicBezTo>
                      <a:pt x="87" y="65"/>
                      <a:pt x="85" y="64"/>
                      <a:pt x="86" y="62"/>
                    </a:cubicBezTo>
                    <a:cubicBezTo>
                      <a:pt x="87" y="63"/>
                      <a:pt x="87" y="65"/>
                      <a:pt x="88" y="66"/>
                    </a:cubicBezTo>
                    <a:close/>
                    <a:moveTo>
                      <a:pt x="86" y="71"/>
                    </a:moveTo>
                    <a:cubicBezTo>
                      <a:pt x="86" y="73"/>
                      <a:pt x="85" y="74"/>
                      <a:pt x="84" y="75"/>
                    </a:cubicBezTo>
                    <a:cubicBezTo>
                      <a:pt x="82" y="75"/>
                      <a:pt x="82" y="73"/>
                      <a:pt x="81" y="72"/>
                    </a:cubicBezTo>
                    <a:cubicBezTo>
                      <a:pt x="82" y="70"/>
                      <a:pt x="83" y="69"/>
                      <a:pt x="83" y="67"/>
                    </a:cubicBezTo>
                    <a:cubicBezTo>
                      <a:pt x="85" y="67"/>
                      <a:pt x="85" y="69"/>
                      <a:pt x="86" y="71"/>
                    </a:cubicBezTo>
                    <a:close/>
                    <a:moveTo>
                      <a:pt x="86" y="91"/>
                    </a:moveTo>
                    <a:cubicBezTo>
                      <a:pt x="84" y="91"/>
                      <a:pt x="84" y="89"/>
                      <a:pt x="82" y="89"/>
                    </a:cubicBezTo>
                    <a:cubicBezTo>
                      <a:pt x="83" y="87"/>
                      <a:pt x="83" y="85"/>
                      <a:pt x="84" y="84"/>
                    </a:cubicBezTo>
                    <a:cubicBezTo>
                      <a:pt x="87" y="85"/>
                      <a:pt x="87" y="89"/>
                      <a:pt x="86" y="91"/>
                    </a:cubicBezTo>
                    <a:close/>
                    <a:moveTo>
                      <a:pt x="87" y="106"/>
                    </a:moveTo>
                    <a:cubicBezTo>
                      <a:pt x="85" y="106"/>
                      <a:pt x="86" y="104"/>
                      <a:pt x="86" y="103"/>
                    </a:cubicBezTo>
                    <a:cubicBezTo>
                      <a:pt x="87" y="103"/>
                      <a:pt x="87" y="104"/>
                      <a:pt x="87" y="106"/>
                    </a:cubicBezTo>
                    <a:close/>
                    <a:moveTo>
                      <a:pt x="85" y="109"/>
                    </a:moveTo>
                    <a:cubicBezTo>
                      <a:pt x="85" y="109"/>
                      <a:pt x="84" y="109"/>
                      <a:pt x="84" y="110"/>
                    </a:cubicBezTo>
                    <a:cubicBezTo>
                      <a:pt x="84" y="110"/>
                      <a:pt x="84" y="108"/>
                      <a:pt x="83" y="107"/>
                    </a:cubicBezTo>
                    <a:cubicBezTo>
                      <a:pt x="85" y="107"/>
                      <a:pt x="85" y="108"/>
                      <a:pt x="85" y="109"/>
                    </a:cubicBezTo>
                    <a:close/>
                    <a:moveTo>
                      <a:pt x="84" y="54"/>
                    </a:moveTo>
                    <a:cubicBezTo>
                      <a:pt x="82" y="54"/>
                      <a:pt x="82" y="52"/>
                      <a:pt x="82" y="50"/>
                    </a:cubicBezTo>
                    <a:cubicBezTo>
                      <a:pt x="83" y="50"/>
                      <a:pt x="83" y="49"/>
                      <a:pt x="83" y="48"/>
                    </a:cubicBezTo>
                    <a:cubicBezTo>
                      <a:pt x="86" y="50"/>
                      <a:pt x="85" y="52"/>
                      <a:pt x="84" y="54"/>
                    </a:cubicBezTo>
                    <a:close/>
                    <a:moveTo>
                      <a:pt x="82" y="58"/>
                    </a:moveTo>
                    <a:cubicBezTo>
                      <a:pt x="80" y="57"/>
                      <a:pt x="79" y="56"/>
                      <a:pt x="79" y="54"/>
                    </a:cubicBezTo>
                    <a:cubicBezTo>
                      <a:pt x="81" y="53"/>
                      <a:pt x="83" y="57"/>
                      <a:pt x="82" y="58"/>
                    </a:cubicBezTo>
                    <a:close/>
                    <a:moveTo>
                      <a:pt x="82" y="81"/>
                    </a:moveTo>
                    <a:cubicBezTo>
                      <a:pt x="82" y="82"/>
                      <a:pt x="81" y="83"/>
                      <a:pt x="80" y="85"/>
                    </a:cubicBezTo>
                    <a:cubicBezTo>
                      <a:pt x="79" y="84"/>
                      <a:pt x="78" y="82"/>
                      <a:pt x="77" y="81"/>
                    </a:cubicBezTo>
                    <a:cubicBezTo>
                      <a:pt x="77" y="79"/>
                      <a:pt x="78" y="78"/>
                      <a:pt x="78" y="76"/>
                    </a:cubicBezTo>
                    <a:cubicBezTo>
                      <a:pt x="80" y="77"/>
                      <a:pt x="80" y="80"/>
                      <a:pt x="82" y="81"/>
                    </a:cubicBezTo>
                    <a:close/>
                    <a:moveTo>
                      <a:pt x="82" y="99"/>
                    </a:moveTo>
                    <a:cubicBezTo>
                      <a:pt x="80" y="98"/>
                      <a:pt x="80" y="96"/>
                      <a:pt x="79" y="94"/>
                    </a:cubicBezTo>
                    <a:cubicBezTo>
                      <a:pt x="81" y="95"/>
                      <a:pt x="82" y="96"/>
                      <a:pt x="82" y="99"/>
                    </a:cubicBezTo>
                    <a:close/>
                    <a:moveTo>
                      <a:pt x="63" y="94"/>
                    </a:moveTo>
                    <a:cubicBezTo>
                      <a:pt x="64" y="94"/>
                      <a:pt x="64" y="95"/>
                      <a:pt x="65" y="95"/>
                    </a:cubicBezTo>
                    <a:cubicBezTo>
                      <a:pt x="64" y="96"/>
                      <a:pt x="64" y="97"/>
                      <a:pt x="63" y="97"/>
                    </a:cubicBezTo>
                    <a:cubicBezTo>
                      <a:pt x="62" y="96"/>
                      <a:pt x="63" y="95"/>
                      <a:pt x="63" y="94"/>
                    </a:cubicBezTo>
                    <a:close/>
                    <a:moveTo>
                      <a:pt x="63" y="66"/>
                    </a:moveTo>
                    <a:cubicBezTo>
                      <a:pt x="64" y="66"/>
                      <a:pt x="64" y="66"/>
                      <a:pt x="64" y="68"/>
                    </a:cubicBezTo>
                    <a:cubicBezTo>
                      <a:pt x="63" y="68"/>
                      <a:pt x="63" y="67"/>
                      <a:pt x="63" y="66"/>
                    </a:cubicBezTo>
                    <a:close/>
                    <a:moveTo>
                      <a:pt x="64" y="85"/>
                    </a:moveTo>
                    <a:cubicBezTo>
                      <a:pt x="65" y="84"/>
                      <a:pt x="65" y="83"/>
                      <a:pt x="66" y="82"/>
                    </a:cubicBezTo>
                    <a:cubicBezTo>
                      <a:pt x="69" y="82"/>
                      <a:pt x="67" y="87"/>
                      <a:pt x="64" y="85"/>
                    </a:cubicBezTo>
                    <a:close/>
                    <a:moveTo>
                      <a:pt x="65" y="64"/>
                    </a:moveTo>
                    <a:cubicBezTo>
                      <a:pt x="64" y="62"/>
                      <a:pt x="65" y="62"/>
                      <a:pt x="66" y="60"/>
                    </a:cubicBezTo>
                    <a:cubicBezTo>
                      <a:pt x="67" y="59"/>
                      <a:pt x="66" y="62"/>
                      <a:pt x="68" y="61"/>
                    </a:cubicBezTo>
                    <a:cubicBezTo>
                      <a:pt x="67" y="63"/>
                      <a:pt x="67" y="64"/>
                      <a:pt x="65" y="64"/>
                    </a:cubicBezTo>
                    <a:close/>
                    <a:moveTo>
                      <a:pt x="68" y="86"/>
                    </a:moveTo>
                    <a:cubicBezTo>
                      <a:pt x="68" y="86"/>
                      <a:pt x="68" y="86"/>
                      <a:pt x="69" y="86"/>
                    </a:cubicBezTo>
                    <a:cubicBezTo>
                      <a:pt x="69" y="87"/>
                      <a:pt x="69" y="89"/>
                      <a:pt x="68" y="89"/>
                    </a:cubicBezTo>
                    <a:cubicBezTo>
                      <a:pt x="68" y="87"/>
                      <a:pt x="67" y="87"/>
                      <a:pt x="68" y="86"/>
                    </a:cubicBezTo>
                    <a:close/>
                    <a:moveTo>
                      <a:pt x="68" y="68"/>
                    </a:moveTo>
                    <a:cubicBezTo>
                      <a:pt x="68" y="67"/>
                      <a:pt x="69" y="66"/>
                      <a:pt x="70" y="65"/>
                    </a:cubicBezTo>
                    <a:cubicBezTo>
                      <a:pt x="71" y="64"/>
                      <a:pt x="69" y="69"/>
                      <a:pt x="68" y="68"/>
                    </a:cubicBezTo>
                    <a:close/>
                    <a:moveTo>
                      <a:pt x="68" y="54"/>
                    </a:moveTo>
                    <a:cubicBezTo>
                      <a:pt x="69" y="53"/>
                      <a:pt x="70" y="52"/>
                      <a:pt x="70" y="51"/>
                    </a:cubicBezTo>
                    <a:cubicBezTo>
                      <a:pt x="73" y="50"/>
                      <a:pt x="73" y="53"/>
                      <a:pt x="72" y="55"/>
                    </a:cubicBezTo>
                    <a:cubicBezTo>
                      <a:pt x="70" y="56"/>
                      <a:pt x="70" y="55"/>
                      <a:pt x="68" y="54"/>
                    </a:cubicBezTo>
                    <a:close/>
                    <a:moveTo>
                      <a:pt x="73" y="68"/>
                    </a:moveTo>
                    <a:cubicBezTo>
                      <a:pt x="74" y="68"/>
                      <a:pt x="74" y="70"/>
                      <a:pt x="75" y="70"/>
                    </a:cubicBezTo>
                    <a:cubicBezTo>
                      <a:pt x="75" y="72"/>
                      <a:pt x="73" y="71"/>
                      <a:pt x="73" y="73"/>
                    </a:cubicBezTo>
                    <a:cubicBezTo>
                      <a:pt x="72" y="73"/>
                      <a:pt x="72" y="72"/>
                      <a:pt x="71" y="72"/>
                    </a:cubicBezTo>
                    <a:cubicBezTo>
                      <a:pt x="71" y="71"/>
                      <a:pt x="72" y="70"/>
                      <a:pt x="73" y="68"/>
                    </a:cubicBezTo>
                    <a:close/>
                    <a:moveTo>
                      <a:pt x="72" y="90"/>
                    </a:moveTo>
                    <a:cubicBezTo>
                      <a:pt x="74" y="91"/>
                      <a:pt x="76" y="94"/>
                      <a:pt x="75" y="96"/>
                    </a:cubicBezTo>
                    <a:cubicBezTo>
                      <a:pt x="72" y="97"/>
                      <a:pt x="73" y="94"/>
                      <a:pt x="70" y="94"/>
                    </a:cubicBezTo>
                    <a:cubicBezTo>
                      <a:pt x="70" y="92"/>
                      <a:pt x="71" y="91"/>
                      <a:pt x="72" y="90"/>
                    </a:cubicBezTo>
                    <a:close/>
                    <a:moveTo>
                      <a:pt x="73" y="87"/>
                    </a:moveTo>
                    <a:cubicBezTo>
                      <a:pt x="75" y="86"/>
                      <a:pt x="75" y="90"/>
                      <a:pt x="76" y="90"/>
                    </a:cubicBezTo>
                    <a:cubicBezTo>
                      <a:pt x="75" y="91"/>
                      <a:pt x="74" y="88"/>
                      <a:pt x="73" y="87"/>
                    </a:cubicBezTo>
                    <a:close/>
                    <a:moveTo>
                      <a:pt x="75" y="77"/>
                    </a:moveTo>
                    <a:cubicBezTo>
                      <a:pt x="72" y="76"/>
                      <a:pt x="75" y="73"/>
                      <a:pt x="75" y="72"/>
                    </a:cubicBezTo>
                    <a:cubicBezTo>
                      <a:pt x="76" y="72"/>
                      <a:pt x="76" y="73"/>
                      <a:pt x="76" y="73"/>
                    </a:cubicBezTo>
                    <a:cubicBezTo>
                      <a:pt x="76" y="74"/>
                      <a:pt x="75" y="75"/>
                      <a:pt x="75" y="77"/>
                    </a:cubicBezTo>
                    <a:close/>
                    <a:moveTo>
                      <a:pt x="75" y="48"/>
                    </a:moveTo>
                    <a:cubicBezTo>
                      <a:pt x="74" y="48"/>
                      <a:pt x="73" y="47"/>
                      <a:pt x="73" y="46"/>
                    </a:cubicBezTo>
                    <a:cubicBezTo>
                      <a:pt x="72" y="45"/>
                      <a:pt x="73" y="44"/>
                      <a:pt x="74" y="43"/>
                    </a:cubicBezTo>
                    <a:cubicBezTo>
                      <a:pt x="73" y="45"/>
                      <a:pt x="77" y="45"/>
                      <a:pt x="75" y="48"/>
                    </a:cubicBezTo>
                    <a:close/>
                    <a:moveTo>
                      <a:pt x="73" y="37"/>
                    </a:moveTo>
                    <a:cubicBezTo>
                      <a:pt x="72" y="36"/>
                      <a:pt x="71" y="35"/>
                      <a:pt x="71" y="34"/>
                    </a:cubicBezTo>
                    <a:cubicBezTo>
                      <a:pt x="73" y="34"/>
                      <a:pt x="74" y="35"/>
                      <a:pt x="73" y="37"/>
                    </a:cubicBezTo>
                    <a:close/>
                    <a:moveTo>
                      <a:pt x="71" y="26"/>
                    </a:moveTo>
                    <a:cubicBezTo>
                      <a:pt x="71" y="25"/>
                      <a:pt x="72" y="25"/>
                      <a:pt x="72" y="24"/>
                    </a:cubicBezTo>
                    <a:cubicBezTo>
                      <a:pt x="73" y="25"/>
                      <a:pt x="75" y="27"/>
                      <a:pt x="73" y="28"/>
                    </a:cubicBezTo>
                    <a:cubicBezTo>
                      <a:pt x="71" y="28"/>
                      <a:pt x="72" y="26"/>
                      <a:pt x="71" y="26"/>
                    </a:cubicBezTo>
                    <a:close/>
                    <a:moveTo>
                      <a:pt x="70" y="42"/>
                    </a:moveTo>
                    <a:cubicBezTo>
                      <a:pt x="67" y="41"/>
                      <a:pt x="67" y="38"/>
                      <a:pt x="68" y="36"/>
                    </a:cubicBezTo>
                    <a:cubicBezTo>
                      <a:pt x="71" y="37"/>
                      <a:pt x="72" y="40"/>
                      <a:pt x="70" y="42"/>
                    </a:cubicBezTo>
                    <a:close/>
                    <a:moveTo>
                      <a:pt x="65" y="53"/>
                    </a:moveTo>
                    <a:cubicBezTo>
                      <a:pt x="64" y="52"/>
                      <a:pt x="63" y="49"/>
                      <a:pt x="61" y="49"/>
                    </a:cubicBezTo>
                    <a:cubicBezTo>
                      <a:pt x="61" y="48"/>
                      <a:pt x="62" y="48"/>
                      <a:pt x="62" y="47"/>
                    </a:cubicBezTo>
                    <a:cubicBezTo>
                      <a:pt x="64" y="47"/>
                      <a:pt x="64" y="50"/>
                      <a:pt x="65" y="53"/>
                    </a:cubicBezTo>
                    <a:close/>
                    <a:moveTo>
                      <a:pt x="64" y="57"/>
                    </a:moveTo>
                    <a:cubicBezTo>
                      <a:pt x="64" y="58"/>
                      <a:pt x="63" y="58"/>
                      <a:pt x="63" y="60"/>
                    </a:cubicBezTo>
                    <a:cubicBezTo>
                      <a:pt x="61" y="58"/>
                      <a:pt x="58" y="55"/>
                      <a:pt x="59" y="52"/>
                    </a:cubicBezTo>
                    <a:cubicBezTo>
                      <a:pt x="61" y="53"/>
                      <a:pt x="62" y="55"/>
                      <a:pt x="64" y="57"/>
                    </a:cubicBezTo>
                    <a:close/>
                    <a:moveTo>
                      <a:pt x="56" y="107"/>
                    </a:moveTo>
                    <a:cubicBezTo>
                      <a:pt x="57" y="107"/>
                      <a:pt x="57" y="108"/>
                      <a:pt x="58" y="108"/>
                    </a:cubicBezTo>
                    <a:cubicBezTo>
                      <a:pt x="57" y="111"/>
                      <a:pt x="56" y="113"/>
                      <a:pt x="54" y="115"/>
                    </a:cubicBezTo>
                    <a:cubicBezTo>
                      <a:pt x="52" y="112"/>
                      <a:pt x="56" y="109"/>
                      <a:pt x="56" y="107"/>
                    </a:cubicBezTo>
                    <a:close/>
                    <a:moveTo>
                      <a:pt x="55" y="83"/>
                    </a:moveTo>
                    <a:cubicBezTo>
                      <a:pt x="58" y="83"/>
                      <a:pt x="56" y="86"/>
                      <a:pt x="55" y="87"/>
                    </a:cubicBezTo>
                    <a:cubicBezTo>
                      <a:pt x="52" y="87"/>
                      <a:pt x="55" y="84"/>
                      <a:pt x="55" y="83"/>
                    </a:cubicBezTo>
                    <a:close/>
                    <a:moveTo>
                      <a:pt x="56" y="79"/>
                    </a:moveTo>
                    <a:cubicBezTo>
                      <a:pt x="58" y="79"/>
                      <a:pt x="59" y="81"/>
                      <a:pt x="58" y="82"/>
                    </a:cubicBezTo>
                    <a:cubicBezTo>
                      <a:pt x="57" y="82"/>
                      <a:pt x="56" y="81"/>
                      <a:pt x="56" y="79"/>
                    </a:cubicBezTo>
                    <a:close/>
                    <a:moveTo>
                      <a:pt x="57" y="66"/>
                    </a:moveTo>
                    <a:cubicBezTo>
                      <a:pt x="56" y="66"/>
                      <a:pt x="56" y="63"/>
                      <a:pt x="55" y="62"/>
                    </a:cubicBezTo>
                    <a:cubicBezTo>
                      <a:pt x="55" y="62"/>
                      <a:pt x="58" y="64"/>
                      <a:pt x="57" y="66"/>
                    </a:cubicBezTo>
                    <a:close/>
                    <a:moveTo>
                      <a:pt x="53" y="43"/>
                    </a:moveTo>
                    <a:cubicBezTo>
                      <a:pt x="54" y="44"/>
                      <a:pt x="57" y="47"/>
                      <a:pt x="56" y="49"/>
                    </a:cubicBezTo>
                    <a:cubicBezTo>
                      <a:pt x="54" y="48"/>
                      <a:pt x="52" y="45"/>
                      <a:pt x="53" y="43"/>
                    </a:cubicBezTo>
                    <a:close/>
                    <a:moveTo>
                      <a:pt x="57" y="56"/>
                    </a:moveTo>
                    <a:cubicBezTo>
                      <a:pt x="59" y="58"/>
                      <a:pt x="62" y="60"/>
                      <a:pt x="61" y="63"/>
                    </a:cubicBezTo>
                    <a:cubicBezTo>
                      <a:pt x="59" y="62"/>
                      <a:pt x="55" y="59"/>
                      <a:pt x="57" y="56"/>
                    </a:cubicBezTo>
                    <a:close/>
                    <a:moveTo>
                      <a:pt x="59" y="73"/>
                    </a:moveTo>
                    <a:cubicBezTo>
                      <a:pt x="61" y="73"/>
                      <a:pt x="61" y="78"/>
                      <a:pt x="59" y="77"/>
                    </a:cubicBezTo>
                    <a:cubicBezTo>
                      <a:pt x="58" y="76"/>
                      <a:pt x="59" y="75"/>
                      <a:pt x="59" y="73"/>
                    </a:cubicBezTo>
                    <a:close/>
                    <a:moveTo>
                      <a:pt x="60" y="100"/>
                    </a:moveTo>
                    <a:cubicBezTo>
                      <a:pt x="62" y="100"/>
                      <a:pt x="61" y="104"/>
                      <a:pt x="60" y="104"/>
                    </a:cubicBezTo>
                    <a:cubicBezTo>
                      <a:pt x="58" y="103"/>
                      <a:pt x="60" y="102"/>
                      <a:pt x="60" y="100"/>
                    </a:cubicBezTo>
                    <a:close/>
                    <a:moveTo>
                      <a:pt x="60" y="95"/>
                    </a:moveTo>
                    <a:cubicBezTo>
                      <a:pt x="60" y="93"/>
                      <a:pt x="61" y="92"/>
                      <a:pt x="62" y="91"/>
                    </a:cubicBezTo>
                    <a:cubicBezTo>
                      <a:pt x="63" y="92"/>
                      <a:pt x="62" y="95"/>
                      <a:pt x="60" y="95"/>
                    </a:cubicBezTo>
                    <a:close/>
                    <a:moveTo>
                      <a:pt x="61" y="70"/>
                    </a:moveTo>
                    <a:cubicBezTo>
                      <a:pt x="62" y="70"/>
                      <a:pt x="62" y="71"/>
                      <a:pt x="62" y="72"/>
                    </a:cubicBezTo>
                    <a:cubicBezTo>
                      <a:pt x="61" y="72"/>
                      <a:pt x="60" y="71"/>
                      <a:pt x="61" y="70"/>
                    </a:cubicBezTo>
                    <a:close/>
                    <a:moveTo>
                      <a:pt x="55" y="40"/>
                    </a:moveTo>
                    <a:cubicBezTo>
                      <a:pt x="55" y="38"/>
                      <a:pt x="56" y="37"/>
                      <a:pt x="55" y="35"/>
                    </a:cubicBezTo>
                    <a:cubicBezTo>
                      <a:pt x="58" y="37"/>
                      <a:pt x="59" y="41"/>
                      <a:pt x="59" y="44"/>
                    </a:cubicBezTo>
                    <a:cubicBezTo>
                      <a:pt x="56" y="44"/>
                      <a:pt x="57" y="40"/>
                      <a:pt x="55" y="40"/>
                    </a:cubicBezTo>
                    <a:close/>
                    <a:moveTo>
                      <a:pt x="53" y="36"/>
                    </a:moveTo>
                    <a:cubicBezTo>
                      <a:pt x="51" y="36"/>
                      <a:pt x="52" y="34"/>
                      <a:pt x="50" y="34"/>
                    </a:cubicBezTo>
                    <a:cubicBezTo>
                      <a:pt x="50" y="32"/>
                      <a:pt x="51" y="30"/>
                      <a:pt x="55" y="31"/>
                    </a:cubicBezTo>
                    <a:cubicBezTo>
                      <a:pt x="54" y="33"/>
                      <a:pt x="53" y="34"/>
                      <a:pt x="53" y="36"/>
                    </a:cubicBezTo>
                    <a:close/>
                    <a:moveTo>
                      <a:pt x="55" y="54"/>
                    </a:moveTo>
                    <a:cubicBezTo>
                      <a:pt x="51" y="53"/>
                      <a:pt x="48" y="49"/>
                      <a:pt x="50" y="46"/>
                    </a:cubicBezTo>
                    <a:cubicBezTo>
                      <a:pt x="52" y="48"/>
                      <a:pt x="55" y="51"/>
                      <a:pt x="55" y="54"/>
                    </a:cubicBezTo>
                    <a:close/>
                    <a:moveTo>
                      <a:pt x="53" y="65"/>
                    </a:moveTo>
                    <a:cubicBezTo>
                      <a:pt x="55" y="65"/>
                      <a:pt x="56" y="68"/>
                      <a:pt x="57" y="70"/>
                    </a:cubicBezTo>
                    <a:cubicBezTo>
                      <a:pt x="56" y="75"/>
                      <a:pt x="54" y="69"/>
                      <a:pt x="51" y="68"/>
                    </a:cubicBezTo>
                    <a:cubicBezTo>
                      <a:pt x="51" y="67"/>
                      <a:pt x="53" y="67"/>
                      <a:pt x="53" y="65"/>
                    </a:cubicBezTo>
                    <a:close/>
                    <a:moveTo>
                      <a:pt x="54" y="75"/>
                    </a:moveTo>
                    <a:cubicBezTo>
                      <a:pt x="52" y="77"/>
                      <a:pt x="50" y="73"/>
                      <a:pt x="50" y="71"/>
                    </a:cubicBezTo>
                    <a:cubicBezTo>
                      <a:pt x="52" y="72"/>
                      <a:pt x="52" y="74"/>
                      <a:pt x="54" y="75"/>
                    </a:cubicBezTo>
                    <a:close/>
                    <a:moveTo>
                      <a:pt x="50" y="118"/>
                    </a:moveTo>
                    <a:cubicBezTo>
                      <a:pt x="51" y="118"/>
                      <a:pt x="51" y="118"/>
                      <a:pt x="52" y="118"/>
                    </a:cubicBezTo>
                    <a:cubicBezTo>
                      <a:pt x="52" y="120"/>
                      <a:pt x="51" y="122"/>
                      <a:pt x="49" y="122"/>
                    </a:cubicBezTo>
                    <a:cubicBezTo>
                      <a:pt x="48" y="120"/>
                      <a:pt x="50" y="119"/>
                      <a:pt x="50" y="118"/>
                    </a:cubicBezTo>
                    <a:close/>
                    <a:moveTo>
                      <a:pt x="47" y="104"/>
                    </a:moveTo>
                    <a:cubicBezTo>
                      <a:pt x="44" y="102"/>
                      <a:pt x="48" y="99"/>
                      <a:pt x="48" y="96"/>
                    </a:cubicBezTo>
                    <a:cubicBezTo>
                      <a:pt x="49" y="96"/>
                      <a:pt x="49" y="97"/>
                      <a:pt x="49" y="97"/>
                    </a:cubicBezTo>
                    <a:cubicBezTo>
                      <a:pt x="51" y="100"/>
                      <a:pt x="48" y="102"/>
                      <a:pt x="47" y="104"/>
                    </a:cubicBezTo>
                    <a:close/>
                    <a:moveTo>
                      <a:pt x="52" y="90"/>
                    </a:moveTo>
                    <a:cubicBezTo>
                      <a:pt x="52" y="90"/>
                      <a:pt x="53" y="90"/>
                      <a:pt x="53" y="90"/>
                    </a:cubicBezTo>
                    <a:cubicBezTo>
                      <a:pt x="53" y="91"/>
                      <a:pt x="53" y="91"/>
                      <a:pt x="53" y="92"/>
                    </a:cubicBezTo>
                    <a:cubicBezTo>
                      <a:pt x="52" y="92"/>
                      <a:pt x="51" y="91"/>
                      <a:pt x="52" y="90"/>
                    </a:cubicBezTo>
                    <a:close/>
                    <a:moveTo>
                      <a:pt x="53" y="78"/>
                    </a:moveTo>
                    <a:cubicBezTo>
                      <a:pt x="52" y="80"/>
                      <a:pt x="52" y="81"/>
                      <a:pt x="51" y="82"/>
                    </a:cubicBezTo>
                    <a:cubicBezTo>
                      <a:pt x="49" y="81"/>
                      <a:pt x="48" y="79"/>
                      <a:pt x="46" y="78"/>
                    </a:cubicBezTo>
                    <a:cubicBezTo>
                      <a:pt x="46" y="76"/>
                      <a:pt x="48" y="76"/>
                      <a:pt x="48" y="73"/>
                    </a:cubicBezTo>
                    <a:cubicBezTo>
                      <a:pt x="51" y="74"/>
                      <a:pt x="51" y="77"/>
                      <a:pt x="53" y="78"/>
                    </a:cubicBezTo>
                    <a:close/>
                    <a:moveTo>
                      <a:pt x="51" y="129"/>
                    </a:moveTo>
                    <a:cubicBezTo>
                      <a:pt x="52" y="129"/>
                      <a:pt x="52" y="128"/>
                      <a:pt x="54" y="128"/>
                    </a:cubicBezTo>
                    <a:cubicBezTo>
                      <a:pt x="54" y="127"/>
                      <a:pt x="53" y="124"/>
                      <a:pt x="55" y="124"/>
                    </a:cubicBezTo>
                    <a:cubicBezTo>
                      <a:pt x="57" y="124"/>
                      <a:pt x="56" y="126"/>
                      <a:pt x="58" y="127"/>
                    </a:cubicBezTo>
                    <a:cubicBezTo>
                      <a:pt x="55" y="132"/>
                      <a:pt x="53" y="136"/>
                      <a:pt x="50" y="140"/>
                    </a:cubicBezTo>
                    <a:cubicBezTo>
                      <a:pt x="44" y="138"/>
                      <a:pt x="50" y="133"/>
                      <a:pt x="51" y="129"/>
                    </a:cubicBezTo>
                    <a:close/>
                    <a:moveTo>
                      <a:pt x="57" y="119"/>
                    </a:moveTo>
                    <a:cubicBezTo>
                      <a:pt x="58" y="117"/>
                      <a:pt x="59" y="114"/>
                      <a:pt x="61" y="112"/>
                    </a:cubicBezTo>
                    <a:cubicBezTo>
                      <a:pt x="62" y="113"/>
                      <a:pt x="63" y="114"/>
                      <a:pt x="64" y="116"/>
                    </a:cubicBezTo>
                    <a:cubicBezTo>
                      <a:pt x="63" y="119"/>
                      <a:pt x="62" y="121"/>
                      <a:pt x="59" y="123"/>
                    </a:cubicBezTo>
                    <a:cubicBezTo>
                      <a:pt x="59" y="121"/>
                      <a:pt x="58" y="120"/>
                      <a:pt x="57" y="119"/>
                    </a:cubicBezTo>
                    <a:close/>
                    <a:moveTo>
                      <a:pt x="63" y="105"/>
                    </a:moveTo>
                    <a:cubicBezTo>
                      <a:pt x="66" y="106"/>
                      <a:pt x="67" y="108"/>
                      <a:pt x="68" y="111"/>
                    </a:cubicBezTo>
                    <a:cubicBezTo>
                      <a:pt x="67" y="111"/>
                      <a:pt x="66" y="113"/>
                      <a:pt x="66" y="112"/>
                    </a:cubicBezTo>
                    <a:cubicBezTo>
                      <a:pt x="64" y="110"/>
                      <a:pt x="62" y="108"/>
                      <a:pt x="63" y="105"/>
                    </a:cubicBezTo>
                    <a:close/>
                    <a:moveTo>
                      <a:pt x="67" y="99"/>
                    </a:moveTo>
                    <a:cubicBezTo>
                      <a:pt x="69" y="99"/>
                      <a:pt x="69" y="102"/>
                      <a:pt x="71" y="103"/>
                    </a:cubicBezTo>
                    <a:cubicBezTo>
                      <a:pt x="71" y="105"/>
                      <a:pt x="70" y="105"/>
                      <a:pt x="69" y="106"/>
                    </a:cubicBezTo>
                    <a:cubicBezTo>
                      <a:pt x="68" y="104"/>
                      <a:pt x="65" y="102"/>
                      <a:pt x="67" y="99"/>
                    </a:cubicBezTo>
                    <a:close/>
                    <a:moveTo>
                      <a:pt x="70" y="113"/>
                    </a:moveTo>
                    <a:cubicBezTo>
                      <a:pt x="72" y="114"/>
                      <a:pt x="71" y="116"/>
                      <a:pt x="70" y="117"/>
                    </a:cubicBezTo>
                    <a:cubicBezTo>
                      <a:pt x="69" y="117"/>
                      <a:pt x="69" y="114"/>
                      <a:pt x="70" y="113"/>
                    </a:cubicBezTo>
                    <a:close/>
                    <a:moveTo>
                      <a:pt x="68" y="97"/>
                    </a:moveTo>
                    <a:cubicBezTo>
                      <a:pt x="70" y="96"/>
                      <a:pt x="72" y="99"/>
                      <a:pt x="72" y="101"/>
                    </a:cubicBezTo>
                    <a:cubicBezTo>
                      <a:pt x="71" y="100"/>
                      <a:pt x="70" y="99"/>
                      <a:pt x="68" y="97"/>
                    </a:cubicBezTo>
                    <a:close/>
                    <a:moveTo>
                      <a:pt x="74" y="104"/>
                    </a:moveTo>
                    <a:cubicBezTo>
                      <a:pt x="76" y="103"/>
                      <a:pt x="77" y="105"/>
                      <a:pt x="77" y="107"/>
                    </a:cubicBezTo>
                    <a:cubicBezTo>
                      <a:pt x="76" y="107"/>
                      <a:pt x="75" y="105"/>
                      <a:pt x="74" y="104"/>
                    </a:cubicBezTo>
                    <a:close/>
                    <a:moveTo>
                      <a:pt x="76" y="121"/>
                    </a:moveTo>
                    <a:cubicBezTo>
                      <a:pt x="77" y="121"/>
                      <a:pt x="77" y="124"/>
                      <a:pt x="76" y="124"/>
                    </a:cubicBezTo>
                    <a:cubicBezTo>
                      <a:pt x="75" y="123"/>
                      <a:pt x="75" y="122"/>
                      <a:pt x="76" y="121"/>
                    </a:cubicBezTo>
                    <a:close/>
                    <a:moveTo>
                      <a:pt x="76" y="115"/>
                    </a:moveTo>
                    <a:cubicBezTo>
                      <a:pt x="76" y="115"/>
                      <a:pt x="77" y="114"/>
                      <a:pt x="76" y="113"/>
                    </a:cubicBezTo>
                    <a:cubicBezTo>
                      <a:pt x="79" y="112"/>
                      <a:pt x="78" y="116"/>
                      <a:pt x="76" y="115"/>
                    </a:cubicBezTo>
                    <a:close/>
                    <a:moveTo>
                      <a:pt x="77" y="98"/>
                    </a:moveTo>
                    <a:cubicBezTo>
                      <a:pt x="79" y="99"/>
                      <a:pt x="80" y="101"/>
                      <a:pt x="80" y="103"/>
                    </a:cubicBezTo>
                    <a:cubicBezTo>
                      <a:pt x="78" y="102"/>
                      <a:pt x="77" y="100"/>
                      <a:pt x="77" y="98"/>
                    </a:cubicBezTo>
                    <a:close/>
                    <a:moveTo>
                      <a:pt x="79" y="116"/>
                    </a:moveTo>
                    <a:cubicBezTo>
                      <a:pt x="80" y="116"/>
                      <a:pt x="81" y="118"/>
                      <a:pt x="80" y="118"/>
                    </a:cubicBezTo>
                    <a:cubicBezTo>
                      <a:pt x="78" y="119"/>
                      <a:pt x="78" y="116"/>
                      <a:pt x="79" y="116"/>
                    </a:cubicBezTo>
                    <a:close/>
                    <a:moveTo>
                      <a:pt x="80" y="126"/>
                    </a:moveTo>
                    <a:cubicBezTo>
                      <a:pt x="82" y="127"/>
                      <a:pt x="82" y="129"/>
                      <a:pt x="80" y="130"/>
                    </a:cubicBezTo>
                    <a:cubicBezTo>
                      <a:pt x="80" y="128"/>
                      <a:pt x="78" y="127"/>
                      <a:pt x="80" y="126"/>
                    </a:cubicBezTo>
                    <a:close/>
                    <a:moveTo>
                      <a:pt x="82" y="115"/>
                    </a:moveTo>
                    <a:cubicBezTo>
                      <a:pt x="81" y="114"/>
                      <a:pt x="81" y="114"/>
                      <a:pt x="80" y="114"/>
                    </a:cubicBezTo>
                    <a:cubicBezTo>
                      <a:pt x="80" y="112"/>
                      <a:pt x="81" y="112"/>
                      <a:pt x="83" y="112"/>
                    </a:cubicBezTo>
                    <a:cubicBezTo>
                      <a:pt x="83" y="114"/>
                      <a:pt x="82" y="114"/>
                      <a:pt x="82" y="115"/>
                    </a:cubicBezTo>
                    <a:close/>
                    <a:moveTo>
                      <a:pt x="82" y="121"/>
                    </a:moveTo>
                    <a:cubicBezTo>
                      <a:pt x="84" y="121"/>
                      <a:pt x="85" y="123"/>
                      <a:pt x="84" y="124"/>
                    </a:cubicBezTo>
                    <a:cubicBezTo>
                      <a:pt x="83" y="124"/>
                      <a:pt x="81" y="122"/>
                      <a:pt x="82" y="121"/>
                    </a:cubicBezTo>
                    <a:close/>
                    <a:moveTo>
                      <a:pt x="84" y="118"/>
                    </a:moveTo>
                    <a:cubicBezTo>
                      <a:pt x="84" y="117"/>
                      <a:pt x="85" y="117"/>
                      <a:pt x="85" y="116"/>
                    </a:cubicBezTo>
                    <a:cubicBezTo>
                      <a:pt x="86" y="116"/>
                      <a:pt x="86" y="118"/>
                      <a:pt x="88" y="118"/>
                    </a:cubicBezTo>
                    <a:cubicBezTo>
                      <a:pt x="88" y="120"/>
                      <a:pt x="86" y="120"/>
                      <a:pt x="86" y="121"/>
                    </a:cubicBezTo>
                    <a:cubicBezTo>
                      <a:pt x="85" y="121"/>
                      <a:pt x="85" y="119"/>
                      <a:pt x="84" y="118"/>
                    </a:cubicBezTo>
                    <a:close/>
                    <a:moveTo>
                      <a:pt x="86" y="79"/>
                    </a:moveTo>
                    <a:cubicBezTo>
                      <a:pt x="86" y="77"/>
                      <a:pt x="89" y="77"/>
                      <a:pt x="88" y="74"/>
                    </a:cubicBezTo>
                    <a:cubicBezTo>
                      <a:pt x="91" y="75"/>
                      <a:pt x="91" y="78"/>
                      <a:pt x="92" y="80"/>
                    </a:cubicBezTo>
                    <a:cubicBezTo>
                      <a:pt x="91" y="81"/>
                      <a:pt x="90" y="82"/>
                      <a:pt x="90" y="84"/>
                    </a:cubicBezTo>
                    <a:cubicBezTo>
                      <a:pt x="88" y="83"/>
                      <a:pt x="88" y="81"/>
                      <a:pt x="86" y="79"/>
                    </a:cubicBezTo>
                    <a:close/>
                    <a:moveTo>
                      <a:pt x="93" y="63"/>
                    </a:moveTo>
                    <a:cubicBezTo>
                      <a:pt x="95" y="65"/>
                      <a:pt x="96" y="67"/>
                      <a:pt x="97" y="69"/>
                    </a:cubicBezTo>
                    <a:cubicBezTo>
                      <a:pt x="97" y="71"/>
                      <a:pt x="96" y="71"/>
                      <a:pt x="96" y="73"/>
                    </a:cubicBezTo>
                    <a:cubicBezTo>
                      <a:pt x="93" y="71"/>
                      <a:pt x="89" y="66"/>
                      <a:pt x="93" y="63"/>
                    </a:cubicBezTo>
                    <a:close/>
                    <a:moveTo>
                      <a:pt x="92" y="88"/>
                    </a:moveTo>
                    <a:cubicBezTo>
                      <a:pt x="92" y="85"/>
                      <a:pt x="93" y="84"/>
                      <a:pt x="94" y="82"/>
                    </a:cubicBezTo>
                    <a:cubicBezTo>
                      <a:pt x="96" y="83"/>
                      <a:pt x="96" y="85"/>
                      <a:pt x="97" y="86"/>
                    </a:cubicBezTo>
                    <a:cubicBezTo>
                      <a:pt x="97" y="88"/>
                      <a:pt x="96" y="90"/>
                      <a:pt x="95" y="91"/>
                    </a:cubicBezTo>
                    <a:cubicBezTo>
                      <a:pt x="93" y="90"/>
                      <a:pt x="93" y="88"/>
                      <a:pt x="92" y="88"/>
                    </a:cubicBezTo>
                    <a:close/>
                    <a:moveTo>
                      <a:pt x="100" y="90"/>
                    </a:moveTo>
                    <a:cubicBezTo>
                      <a:pt x="102" y="93"/>
                      <a:pt x="100" y="94"/>
                      <a:pt x="101" y="98"/>
                    </a:cubicBezTo>
                    <a:cubicBezTo>
                      <a:pt x="99" y="98"/>
                      <a:pt x="99" y="97"/>
                      <a:pt x="98" y="97"/>
                    </a:cubicBezTo>
                    <a:cubicBezTo>
                      <a:pt x="97" y="94"/>
                      <a:pt x="98" y="92"/>
                      <a:pt x="100" y="90"/>
                    </a:cubicBezTo>
                    <a:close/>
                    <a:moveTo>
                      <a:pt x="98" y="73"/>
                    </a:moveTo>
                    <a:cubicBezTo>
                      <a:pt x="99" y="73"/>
                      <a:pt x="99" y="73"/>
                      <a:pt x="100" y="73"/>
                    </a:cubicBezTo>
                    <a:cubicBezTo>
                      <a:pt x="100" y="75"/>
                      <a:pt x="101" y="78"/>
                      <a:pt x="101" y="80"/>
                    </a:cubicBezTo>
                    <a:cubicBezTo>
                      <a:pt x="99" y="79"/>
                      <a:pt x="98" y="76"/>
                      <a:pt x="98" y="73"/>
                    </a:cubicBezTo>
                    <a:close/>
                    <a:moveTo>
                      <a:pt x="101" y="64"/>
                    </a:moveTo>
                    <a:cubicBezTo>
                      <a:pt x="99" y="62"/>
                      <a:pt x="97" y="59"/>
                      <a:pt x="98" y="57"/>
                    </a:cubicBezTo>
                    <a:cubicBezTo>
                      <a:pt x="99" y="59"/>
                      <a:pt x="102" y="61"/>
                      <a:pt x="101" y="64"/>
                    </a:cubicBezTo>
                    <a:close/>
                    <a:moveTo>
                      <a:pt x="91" y="22"/>
                    </a:moveTo>
                    <a:cubicBezTo>
                      <a:pt x="93" y="23"/>
                      <a:pt x="94" y="24"/>
                      <a:pt x="94" y="26"/>
                    </a:cubicBezTo>
                    <a:cubicBezTo>
                      <a:pt x="89" y="26"/>
                      <a:pt x="89" y="33"/>
                      <a:pt x="85" y="33"/>
                    </a:cubicBezTo>
                    <a:cubicBezTo>
                      <a:pt x="86" y="31"/>
                      <a:pt x="89" y="25"/>
                      <a:pt x="91" y="22"/>
                    </a:cubicBezTo>
                    <a:close/>
                    <a:moveTo>
                      <a:pt x="85" y="22"/>
                    </a:moveTo>
                    <a:cubicBezTo>
                      <a:pt x="84" y="24"/>
                      <a:pt x="83" y="26"/>
                      <a:pt x="81" y="27"/>
                    </a:cubicBezTo>
                    <a:cubicBezTo>
                      <a:pt x="82" y="25"/>
                      <a:pt x="83" y="22"/>
                      <a:pt x="85" y="22"/>
                    </a:cubicBezTo>
                    <a:close/>
                    <a:moveTo>
                      <a:pt x="75" y="12"/>
                    </a:moveTo>
                    <a:cubicBezTo>
                      <a:pt x="77" y="13"/>
                      <a:pt x="81" y="14"/>
                      <a:pt x="83" y="16"/>
                    </a:cubicBezTo>
                    <a:cubicBezTo>
                      <a:pt x="81" y="18"/>
                      <a:pt x="80" y="21"/>
                      <a:pt x="77" y="22"/>
                    </a:cubicBezTo>
                    <a:cubicBezTo>
                      <a:pt x="76" y="21"/>
                      <a:pt x="76" y="20"/>
                      <a:pt x="74" y="20"/>
                    </a:cubicBezTo>
                    <a:cubicBezTo>
                      <a:pt x="75" y="20"/>
                      <a:pt x="75" y="19"/>
                      <a:pt x="75" y="17"/>
                    </a:cubicBezTo>
                    <a:cubicBezTo>
                      <a:pt x="75" y="16"/>
                      <a:pt x="74" y="16"/>
                      <a:pt x="73" y="16"/>
                    </a:cubicBezTo>
                    <a:cubicBezTo>
                      <a:pt x="71" y="17"/>
                      <a:pt x="69" y="19"/>
                      <a:pt x="67" y="20"/>
                    </a:cubicBezTo>
                    <a:cubicBezTo>
                      <a:pt x="65" y="14"/>
                      <a:pt x="72" y="13"/>
                      <a:pt x="75" y="12"/>
                    </a:cubicBezTo>
                    <a:close/>
                    <a:moveTo>
                      <a:pt x="64" y="33"/>
                    </a:moveTo>
                    <a:cubicBezTo>
                      <a:pt x="63" y="33"/>
                      <a:pt x="62" y="32"/>
                      <a:pt x="62" y="30"/>
                    </a:cubicBezTo>
                    <a:cubicBezTo>
                      <a:pt x="64" y="31"/>
                      <a:pt x="62" y="27"/>
                      <a:pt x="64" y="27"/>
                    </a:cubicBezTo>
                    <a:cubicBezTo>
                      <a:pt x="67" y="28"/>
                      <a:pt x="65" y="31"/>
                      <a:pt x="64" y="33"/>
                    </a:cubicBezTo>
                    <a:close/>
                    <a:moveTo>
                      <a:pt x="61" y="28"/>
                    </a:moveTo>
                    <a:cubicBezTo>
                      <a:pt x="59" y="26"/>
                      <a:pt x="63" y="25"/>
                      <a:pt x="62" y="24"/>
                    </a:cubicBezTo>
                    <a:cubicBezTo>
                      <a:pt x="65" y="25"/>
                      <a:pt x="62" y="27"/>
                      <a:pt x="61" y="28"/>
                    </a:cubicBezTo>
                    <a:close/>
                    <a:moveTo>
                      <a:pt x="64" y="12"/>
                    </a:moveTo>
                    <a:cubicBezTo>
                      <a:pt x="65" y="13"/>
                      <a:pt x="63" y="14"/>
                      <a:pt x="62" y="15"/>
                    </a:cubicBezTo>
                    <a:cubicBezTo>
                      <a:pt x="61" y="14"/>
                      <a:pt x="64" y="13"/>
                      <a:pt x="64" y="12"/>
                    </a:cubicBezTo>
                    <a:close/>
                    <a:moveTo>
                      <a:pt x="61" y="16"/>
                    </a:moveTo>
                    <a:cubicBezTo>
                      <a:pt x="62" y="16"/>
                      <a:pt x="61" y="18"/>
                      <a:pt x="60" y="18"/>
                    </a:cubicBezTo>
                    <a:cubicBezTo>
                      <a:pt x="59" y="18"/>
                      <a:pt x="61" y="16"/>
                      <a:pt x="61" y="16"/>
                    </a:cubicBezTo>
                    <a:close/>
                    <a:moveTo>
                      <a:pt x="62" y="38"/>
                    </a:moveTo>
                    <a:cubicBezTo>
                      <a:pt x="59" y="40"/>
                      <a:pt x="59" y="36"/>
                      <a:pt x="58" y="34"/>
                    </a:cubicBezTo>
                    <a:cubicBezTo>
                      <a:pt x="61" y="34"/>
                      <a:pt x="61" y="36"/>
                      <a:pt x="62" y="38"/>
                    </a:cubicBezTo>
                    <a:close/>
                    <a:moveTo>
                      <a:pt x="58" y="11"/>
                    </a:moveTo>
                    <a:cubicBezTo>
                      <a:pt x="56" y="15"/>
                      <a:pt x="53" y="18"/>
                      <a:pt x="50" y="22"/>
                    </a:cubicBezTo>
                    <a:cubicBezTo>
                      <a:pt x="51" y="19"/>
                      <a:pt x="53" y="11"/>
                      <a:pt x="58" y="11"/>
                    </a:cubicBezTo>
                    <a:close/>
                    <a:moveTo>
                      <a:pt x="52" y="24"/>
                    </a:moveTo>
                    <a:cubicBezTo>
                      <a:pt x="51" y="25"/>
                      <a:pt x="51" y="27"/>
                      <a:pt x="49" y="28"/>
                    </a:cubicBezTo>
                    <a:cubicBezTo>
                      <a:pt x="49" y="28"/>
                      <a:pt x="50" y="24"/>
                      <a:pt x="52" y="24"/>
                    </a:cubicBezTo>
                    <a:close/>
                    <a:moveTo>
                      <a:pt x="46" y="40"/>
                    </a:moveTo>
                    <a:cubicBezTo>
                      <a:pt x="49" y="40"/>
                      <a:pt x="49" y="43"/>
                      <a:pt x="47" y="45"/>
                    </a:cubicBezTo>
                    <a:cubicBezTo>
                      <a:pt x="44" y="45"/>
                      <a:pt x="46" y="42"/>
                      <a:pt x="46" y="40"/>
                    </a:cubicBezTo>
                    <a:close/>
                    <a:moveTo>
                      <a:pt x="46" y="55"/>
                    </a:moveTo>
                    <a:cubicBezTo>
                      <a:pt x="48" y="57"/>
                      <a:pt x="53" y="61"/>
                      <a:pt x="49" y="64"/>
                    </a:cubicBezTo>
                    <a:cubicBezTo>
                      <a:pt x="47" y="62"/>
                      <a:pt x="43" y="59"/>
                      <a:pt x="46" y="55"/>
                    </a:cubicBezTo>
                    <a:close/>
                    <a:moveTo>
                      <a:pt x="42" y="49"/>
                    </a:moveTo>
                    <a:cubicBezTo>
                      <a:pt x="43" y="49"/>
                      <a:pt x="43" y="50"/>
                      <a:pt x="44" y="51"/>
                    </a:cubicBezTo>
                    <a:cubicBezTo>
                      <a:pt x="43" y="52"/>
                      <a:pt x="43" y="55"/>
                      <a:pt x="41" y="55"/>
                    </a:cubicBezTo>
                    <a:cubicBezTo>
                      <a:pt x="41" y="53"/>
                      <a:pt x="40" y="51"/>
                      <a:pt x="42" y="49"/>
                    </a:cubicBezTo>
                    <a:close/>
                    <a:moveTo>
                      <a:pt x="39" y="36"/>
                    </a:moveTo>
                    <a:cubicBezTo>
                      <a:pt x="37" y="35"/>
                      <a:pt x="39" y="33"/>
                      <a:pt x="40" y="33"/>
                    </a:cubicBezTo>
                    <a:cubicBezTo>
                      <a:pt x="40" y="35"/>
                      <a:pt x="39" y="35"/>
                      <a:pt x="39" y="36"/>
                    </a:cubicBezTo>
                    <a:close/>
                    <a:moveTo>
                      <a:pt x="39" y="14"/>
                    </a:moveTo>
                    <a:cubicBezTo>
                      <a:pt x="38" y="15"/>
                      <a:pt x="38" y="16"/>
                      <a:pt x="36" y="16"/>
                    </a:cubicBezTo>
                    <a:cubicBezTo>
                      <a:pt x="36" y="14"/>
                      <a:pt x="38" y="15"/>
                      <a:pt x="39" y="14"/>
                    </a:cubicBezTo>
                    <a:close/>
                    <a:moveTo>
                      <a:pt x="38" y="20"/>
                    </a:moveTo>
                    <a:cubicBezTo>
                      <a:pt x="35" y="28"/>
                      <a:pt x="29" y="37"/>
                      <a:pt x="26" y="46"/>
                    </a:cubicBezTo>
                    <a:cubicBezTo>
                      <a:pt x="28" y="37"/>
                      <a:pt x="32" y="27"/>
                      <a:pt x="38" y="20"/>
                    </a:cubicBezTo>
                    <a:close/>
                    <a:moveTo>
                      <a:pt x="28" y="82"/>
                    </a:moveTo>
                    <a:cubicBezTo>
                      <a:pt x="27" y="82"/>
                      <a:pt x="26" y="80"/>
                      <a:pt x="27" y="78"/>
                    </a:cubicBezTo>
                    <a:cubicBezTo>
                      <a:pt x="29" y="78"/>
                      <a:pt x="29" y="81"/>
                      <a:pt x="28" y="82"/>
                    </a:cubicBezTo>
                    <a:close/>
                    <a:moveTo>
                      <a:pt x="25" y="22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1" y="32"/>
                      <a:pt x="16" y="42"/>
                      <a:pt x="12" y="52"/>
                    </a:cubicBezTo>
                    <a:cubicBezTo>
                      <a:pt x="9" y="37"/>
                      <a:pt x="17" y="28"/>
                      <a:pt x="25" y="22"/>
                    </a:cubicBezTo>
                    <a:close/>
                    <a:moveTo>
                      <a:pt x="6" y="85"/>
                    </a:moveTo>
                    <a:cubicBezTo>
                      <a:pt x="5" y="81"/>
                      <a:pt x="5" y="78"/>
                      <a:pt x="5" y="74"/>
                    </a:cubicBezTo>
                    <a:cubicBezTo>
                      <a:pt x="8" y="77"/>
                      <a:pt x="7" y="82"/>
                      <a:pt x="6" y="85"/>
                    </a:cubicBezTo>
                    <a:close/>
                    <a:moveTo>
                      <a:pt x="7" y="67"/>
                    </a:moveTo>
                    <a:cubicBezTo>
                      <a:pt x="5" y="64"/>
                      <a:pt x="7" y="60"/>
                      <a:pt x="7" y="57"/>
                    </a:cubicBezTo>
                    <a:cubicBezTo>
                      <a:pt x="8" y="58"/>
                      <a:pt x="7" y="64"/>
                      <a:pt x="7" y="67"/>
                    </a:cubicBezTo>
                    <a:close/>
                    <a:moveTo>
                      <a:pt x="10" y="87"/>
                    </a:moveTo>
                    <a:cubicBezTo>
                      <a:pt x="12" y="92"/>
                      <a:pt x="14" y="102"/>
                      <a:pt x="14" y="108"/>
                    </a:cubicBezTo>
                    <a:cubicBezTo>
                      <a:pt x="12" y="104"/>
                      <a:pt x="8" y="95"/>
                      <a:pt x="10" y="87"/>
                    </a:cubicBezTo>
                    <a:close/>
                    <a:moveTo>
                      <a:pt x="15" y="79"/>
                    </a:moveTo>
                    <a:cubicBezTo>
                      <a:pt x="15" y="78"/>
                      <a:pt x="16" y="77"/>
                      <a:pt x="15" y="76"/>
                    </a:cubicBezTo>
                    <a:cubicBezTo>
                      <a:pt x="17" y="76"/>
                      <a:pt x="17" y="79"/>
                      <a:pt x="15" y="79"/>
                    </a:cubicBezTo>
                    <a:close/>
                    <a:moveTo>
                      <a:pt x="19" y="102"/>
                    </a:moveTo>
                    <a:cubicBezTo>
                      <a:pt x="18" y="101"/>
                      <a:pt x="18" y="98"/>
                      <a:pt x="17" y="96"/>
                    </a:cubicBezTo>
                    <a:cubicBezTo>
                      <a:pt x="18" y="97"/>
                      <a:pt x="20" y="100"/>
                      <a:pt x="19" y="102"/>
                    </a:cubicBezTo>
                    <a:close/>
                    <a:moveTo>
                      <a:pt x="23" y="112"/>
                    </a:moveTo>
                    <a:cubicBezTo>
                      <a:pt x="20" y="111"/>
                      <a:pt x="21" y="109"/>
                      <a:pt x="22" y="107"/>
                    </a:cubicBezTo>
                    <a:cubicBezTo>
                      <a:pt x="23" y="108"/>
                      <a:pt x="24" y="111"/>
                      <a:pt x="23" y="112"/>
                    </a:cubicBezTo>
                    <a:close/>
                    <a:moveTo>
                      <a:pt x="24" y="84"/>
                    </a:moveTo>
                    <a:cubicBezTo>
                      <a:pt x="25" y="85"/>
                      <a:pt x="27" y="86"/>
                      <a:pt x="26" y="88"/>
                    </a:cubicBezTo>
                    <a:cubicBezTo>
                      <a:pt x="25" y="87"/>
                      <a:pt x="24" y="86"/>
                      <a:pt x="24" y="84"/>
                    </a:cubicBezTo>
                    <a:close/>
                    <a:moveTo>
                      <a:pt x="26" y="104"/>
                    </a:moveTo>
                    <a:cubicBezTo>
                      <a:pt x="27" y="103"/>
                      <a:pt x="26" y="103"/>
                      <a:pt x="26" y="101"/>
                    </a:cubicBezTo>
                    <a:cubicBezTo>
                      <a:pt x="27" y="101"/>
                      <a:pt x="29" y="104"/>
                      <a:pt x="26" y="104"/>
                    </a:cubicBezTo>
                    <a:close/>
                    <a:moveTo>
                      <a:pt x="26" y="98"/>
                    </a:moveTo>
                    <a:cubicBezTo>
                      <a:pt x="26" y="97"/>
                      <a:pt x="27" y="97"/>
                      <a:pt x="27" y="96"/>
                    </a:cubicBezTo>
                    <a:cubicBezTo>
                      <a:pt x="29" y="96"/>
                      <a:pt x="29" y="98"/>
                      <a:pt x="30" y="99"/>
                    </a:cubicBezTo>
                    <a:cubicBezTo>
                      <a:pt x="29" y="100"/>
                      <a:pt x="27" y="97"/>
                      <a:pt x="26" y="98"/>
                    </a:cubicBezTo>
                    <a:close/>
                    <a:moveTo>
                      <a:pt x="31" y="108"/>
                    </a:moveTo>
                    <a:cubicBezTo>
                      <a:pt x="34" y="107"/>
                      <a:pt x="33" y="110"/>
                      <a:pt x="35" y="110"/>
                    </a:cubicBezTo>
                    <a:cubicBezTo>
                      <a:pt x="34" y="112"/>
                      <a:pt x="34" y="114"/>
                      <a:pt x="32" y="114"/>
                    </a:cubicBezTo>
                    <a:cubicBezTo>
                      <a:pt x="31" y="112"/>
                      <a:pt x="29" y="110"/>
                      <a:pt x="31" y="108"/>
                    </a:cubicBezTo>
                    <a:close/>
                    <a:moveTo>
                      <a:pt x="33" y="122"/>
                    </a:moveTo>
                    <a:cubicBezTo>
                      <a:pt x="32" y="123"/>
                      <a:pt x="34" y="125"/>
                      <a:pt x="32" y="125"/>
                    </a:cubicBezTo>
                    <a:cubicBezTo>
                      <a:pt x="32" y="123"/>
                      <a:pt x="31" y="122"/>
                      <a:pt x="33" y="122"/>
                    </a:cubicBezTo>
                    <a:close/>
                    <a:moveTo>
                      <a:pt x="35" y="131"/>
                    </a:moveTo>
                    <a:cubicBezTo>
                      <a:pt x="33" y="130"/>
                      <a:pt x="32" y="126"/>
                      <a:pt x="33" y="124"/>
                    </a:cubicBezTo>
                    <a:cubicBezTo>
                      <a:pt x="36" y="125"/>
                      <a:pt x="36" y="129"/>
                      <a:pt x="35" y="131"/>
                    </a:cubicBezTo>
                    <a:close/>
                    <a:moveTo>
                      <a:pt x="39" y="123"/>
                    </a:moveTo>
                    <a:cubicBezTo>
                      <a:pt x="35" y="122"/>
                      <a:pt x="36" y="118"/>
                      <a:pt x="38" y="116"/>
                    </a:cubicBezTo>
                    <a:cubicBezTo>
                      <a:pt x="40" y="115"/>
                      <a:pt x="40" y="117"/>
                      <a:pt x="41" y="118"/>
                    </a:cubicBezTo>
                    <a:cubicBezTo>
                      <a:pt x="40" y="119"/>
                      <a:pt x="40" y="121"/>
                      <a:pt x="39" y="123"/>
                    </a:cubicBezTo>
                    <a:close/>
                    <a:moveTo>
                      <a:pt x="41" y="88"/>
                    </a:moveTo>
                    <a:cubicBezTo>
                      <a:pt x="43" y="88"/>
                      <a:pt x="44" y="91"/>
                      <a:pt x="45" y="92"/>
                    </a:cubicBezTo>
                    <a:cubicBezTo>
                      <a:pt x="45" y="94"/>
                      <a:pt x="43" y="95"/>
                      <a:pt x="42" y="97"/>
                    </a:cubicBezTo>
                    <a:cubicBezTo>
                      <a:pt x="39" y="95"/>
                      <a:pt x="39" y="91"/>
                      <a:pt x="41" y="88"/>
                    </a:cubicBezTo>
                    <a:close/>
                    <a:moveTo>
                      <a:pt x="42" y="108"/>
                    </a:moveTo>
                    <a:cubicBezTo>
                      <a:pt x="46" y="109"/>
                      <a:pt x="44" y="112"/>
                      <a:pt x="43" y="114"/>
                    </a:cubicBezTo>
                    <a:cubicBezTo>
                      <a:pt x="41" y="113"/>
                      <a:pt x="41" y="110"/>
                      <a:pt x="42" y="108"/>
                    </a:cubicBezTo>
                    <a:close/>
                    <a:moveTo>
                      <a:pt x="42" y="145"/>
                    </a:moveTo>
                    <a:cubicBezTo>
                      <a:pt x="47" y="146"/>
                      <a:pt x="52" y="149"/>
                      <a:pt x="58" y="151"/>
                    </a:cubicBezTo>
                    <a:cubicBezTo>
                      <a:pt x="52" y="152"/>
                      <a:pt x="48" y="148"/>
                      <a:pt x="42" y="145"/>
                    </a:cubicBezTo>
                    <a:close/>
                    <a:moveTo>
                      <a:pt x="55" y="154"/>
                    </a:moveTo>
                    <a:cubicBezTo>
                      <a:pt x="56" y="153"/>
                      <a:pt x="58" y="155"/>
                      <a:pt x="60" y="155"/>
                    </a:cubicBezTo>
                    <a:cubicBezTo>
                      <a:pt x="58" y="157"/>
                      <a:pt x="56" y="154"/>
                      <a:pt x="55" y="154"/>
                    </a:cubicBezTo>
                    <a:close/>
                    <a:moveTo>
                      <a:pt x="65" y="146"/>
                    </a:moveTo>
                    <a:cubicBezTo>
                      <a:pt x="61" y="145"/>
                      <a:pt x="57" y="144"/>
                      <a:pt x="53" y="142"/>
                    </a:cubicBezTo>
                    <a:cubicBezTo>
                      <a:pt x="55" y="139"/>
                      <a:pt x="57" y="135"/>
                      <a:pt x="60" y="131"/>
                    </a:cubicBezTo>
                    <a:cubicBezTo>
                      <a:pt x="63" y="132"/>
                      <a:pt x="62" y="137"/>
                      <a:pt x="61" y="139"/>
                    </a:cubicBezTo>
                    <a:cubicBezTo>
                      <a:pt x="61" y="141"/>
                      <a:pt x="62" y="141"/>
                      <a:pt x="62" y="142"/>
                    </a:cubicBezTo>
                    <a:cubicBezTo>
                      <a:pt x="65" y="142"/>
                      <a:pt x="65" y="138"/>
                      <a:pt x="67" y="139"/>
                    </a:cubicBezTo>
                    <a:cubicBezTo>
                      <a:pt x="68" y="142"/>
                      <a:pt x="66" y="145"/>
                      <a:pt x="65" y="146"/>
                    </a:cubicBezTo>
                    <a:close/>
                    <a:moveTo>
                      <a:pt x="64" y="130"/>
                    </a:moveTo>
                    <a:cubicBezTo>
                      <a:pt x="63" y="130"/>
                      <a:pt x="64" y="128"/>
                      <a:pt x="62" y="129"/>
                    </a:cubicBezTo>
                    <a:cubicBezTo>
                      <a:pt x="63" y="124"/>
                      <a:pt x="65" y="123"/>
                      <a:pt x="66" y="119"/>
                    </a:cubicBezTo>
                    <a:cubicBezTo>
                      <a:pt x="67" y="119"/>
                      <a:pt x="67" y="121"/>
                      <a:pt x="68" y="121"/>
                    </a:cubicBezTo>
                    <a:cubicBezTo>
                      <a:pt x="67" y="124"/>
                      <a:pt x="65" y="126"/>
                      <a:pt x="64" y="130"/>
                    </a:cubicBezTo>
                    <a:close/>
                    <a:moveTo>
                      <a:pt x="72" y="128"/>
                    </a:moveTo>
                    <a:cubicBezTo>
                      <a:pt x="73" y="128"/>
                      <a:pt x="73" y="128"/>
                      <a:pt x="73" y="128"/>
                    </a:cubicBezTo>
                    <a:cubicBezTo>
                      <a:pt x="73" y="132"/>
                      <a:pt x="70" y="133"/>
                      <a:pt x="69" y="137"/>
                    </a:cubicBezTo>
                    <a:cubicBezTo>
                      <a:pt x="66" y="134"/>
                      <a:pt x="72" y="131"/>
                      <a:pt x="72" y="128"/>
                    </a:cubicBezTo>
                    <a:close/>
                    <a:moveTo>
                      <a:pt x="73" y="140"/>
                    </a:moveTo>
                    <a:cubicBezTo>
                      <a:pt x="70" y="138"/>
                      <a:pt x="75" y="135"/>
                      <a:pt x="76" y="132"/>
                    </a:cubicBezTo>
                    <a:cubicBezTo>
                      <a:pt x="77" y="132"/>
                      <a:pt x="77" y="133"/>
                      <a:pt x="77" y="133"/>
                    </a:cubicBezTo>
                    <a:cubicBezTo>
                      <a:pt x="77" y="137"/>
                      <a:pt x="74" y="139"/>
                      <a:pt x="73" y="140"/>
                    </a:cubicBezTo>
                    <a:close/>
                    <a:moveTo>
                      <a:pt x="81" y="148"/>
                    </a:moveTo>
                    <a:cubicBezTo>
                      <a:pt x="84" y="146"/>
                      <a:pt x="86" y="144"/>
                      <a:pt x="89" y="142"/>
                    </a:cubicBezTo>
                    <a:cubicBezTo>
                      <a:pt x="87" y="145"/>
                      <a:pt x="85" y="147"/>
                      <a:pt x="81" y="148"/>
                    </a:cubicBezTo>
                    <a:close/>
                    <a:moveTo>
                      <a:pt x="75" y="144"/>
                    </a:moveTo>
                    <a:cubicBezTo>
                      <a:pt x="76" y="142"/>
                      <a:pt x="77" y="139"/>
                      <a:pt x="79" y="137"/>
                    </a:cubicBezTo>
                    <a:cubicBezTo>
                      <a:pt x="81" y="137"/>
                      <a:pt x="81" y="140"/>
                      <a:pt x="83" y="140"/>
                    </a:cubicBezTo>
                    <a:cubicBezTo>
                      <a:pt x="86" y="139"/>
                      <a:pt x="86" y="134"/>
                      <a:pt x="90" y="135"/>
                    </a:cubicBezTo>
                    <a:cubicBezTo>
                      <a:pt x="86" y="140"/>
                      <a:pt x="81" y="142"/>
                      <a:pt x="75" y="144"/>
                    </a:cubicBezTo>
                    <a:close/>
                    <a:moveTo>
                      <a:pt x="90" y="109"/>
                    </a:moveTo>
                    <a:cubicBezTo>
                      <a:pt x="91" y="109"/>
                      <a:pt x="94" y="112"/>
                      <a:pt x="93" y="114"/>
                    </a:cubicBezTo>
                    <a:cubicBezTo>
                      <a:pt x="91" y="113"/>
                      <a:pt x="88" y="111"/>
                      <a:pt x="90" y="109"/>
                    </a:cubicBezTo>
                    <a:close/>
                    <a:moveTo>
                      <a:pt x="92" y="130"/>
                    </a:moveTo>
                    <a:cubicBezTo>
                      <a:pt x="93" y="126"/>
                      <a:pt x="96" y="124"/>
                      <a:pt x="97" y="120"/>
                    </a:cubicBezTo>
                    <a:cubicBezTo>
                      <a:pt x="98" y="124"/>
                      <a:pt x="95" y="129"/>
                      <a:pt x="92" y="130"/>
                    </a:cubicBezTo>
                    <a:close/>
                    <a:moveTo>
                      <a:pt x="94" y="99"/>
                    </a:moveTo>
                    <a:cubicBezTo>
                      <a:pt x="97" y="100"/>
                      <a:pt x="98" y="102"/>
                      <a:pt x="99" y="104"/>
                    </a:cubicBezTo>
                    <a:cubicBezTo>
                      <a:pt x="98" y="106"/>
                      <a:pt x="97" y="106"/>
                      <a:pt x="97" y="108"/>
                    </a:cubicBezTo>
                    <a:cubicBezTo>
                      <a:pt x="93" y="106"/>
                      <a:pt x="92" y="103"/>
                      <a:pt x="94" y="99"/>
                    </a:cubicBezTo>
                    <a:close/>
                    <a:moveTo>
                      <a:pt x="119" y="88"/>
                    </a:moveTo>
                    <a:cubicBezTo>
                      <a:pt x="118" y="108"/>
                      <a:pt x="113" y="129"/>
                      <a:pt x="99" y="138"/>
                    </a:cubicBezTo>
                    <a:cubicBezTo>
                      <a:pt x="100" y="129"/>
                      <a:pt x="106" y="123"/>
                      <a:pt x="109" y="115"/>
                    </a:cubicBezTo>
                    <a:cubicBezTo>
                      <a:pt x="110" y="113"/>
                      <a:pt x="110" y="111"/>
                      <a:pt x="110" y="110"/>
                    </a:cubicBezTo>
                    <a:cubicBezTo>
                      <a:pt x="111" y="108"/>
                      <a:pt x="114" y="106"/>
                      <a:pt x="114" y="104"/>
                    </a:cubicBezTo>
                    <a:cubicBezTo>
                      <a:pt x="117" y="94"/>
                      <a:pt x="113" y="83"/>
                      <a:pt x="116" y="75"/>
                    </a:cubicBezTo>
                    <a:cubicBezTo>
                      <a:pt x="115" y="71"/>
                      <a:pt x="113" y="66"/>
                      <a:pt x="114" y="61"/>
                    </a:cubicBezTo>
                    <a:cubicBezTo>
                      <a:pt x="113" y="58"/>
                      <a:pt x="112" y="58"/>
                      <a:pt x="113" y="54"/>
                    </a:cubicBezTo>
                    <a:cubicBezTo>
                      <a:pt x="111" y="48"/>
                      <a:pt x="107" y="43"/>
                      <a:pt x="105" y="37"/>
                    </a:cubicBezTo>
                    <a:cubicBezTo>
                      <a:pt x="117" y="48"/>
                      <a:pt x="120" y="68"/>
                      <a:pt x="119" y="88"/>
                    </a:cubicBezTo>
                    <a:close/>
                    <a:moveTo>
                      <a:pt x="106" y="63"/>
                    </a:moveTo>
                    <a:cubicBezTo>
                      <a:pt x="105" y="61"/>
                      <a:pt x="108" y="58"/>
                      <a:pt x="109" y="55"/>
                    </a:cubicBezTo>
                    <a:cubicBezTo>
                      <a:pt x="112" y="58"/>
                      <a:pt x="110" y="62"/>
                      <a:pt x="106" y="63"/>
                    </a:cubicBezTo>
                    <a:close/>
                    <a:moveTo>
                      <a:pt x="109" y="102"/>
                    </a:moveTo>
                    <a:cubicBezTo>
                      <a:pt x="108" y="103"/>
                      <a:pt x="108" y="106"/>
                      <a:pt x="107" y="107"/>
                    </a:cubicBezTo>
                    <a:cubicBezTo>
                      <a:pt x="103" y="105"/>
                      <a:pt x="107" y="103"/>
                      <a:pt x="107" y="101"/>
                    </a:cubicBezTo>
                    <a:cubicBezTo>
                      <a:pt x="108" y="100"/>
                      <a:pt x="108" y="102"/>
                      <a:pt x="109" y="102"/>
                    </a:cubicBezTo>
                    <a:close/>
                    <a:moveTo>
                      <a:pt x="108" y="84"/>
                    </a:moveTo>
                    <a:cubicBezTo>
                      <a:pt x="108" y="86"/>
                      <a:pt x="107" y="88"/>
                      <a:pt x="105" y="89"/>
                    </a:cubicBezTo>
                    <a:cubicBezTo>
                      <a:pt x="104" y="86"/>
                      <a:pt x="105" y="84"/>
                      <a:pt x="108" y="84"/>
                    </a:cubicBezTo>
                    <a:close/>
                    <a:moveTo>
                      <a:pt x="104" y="85"/>
                    </a:moveTo>
                    <a:cubicBezTo>
                      <a:pt x="102" y="85"/>
                      <a:pt x="104" y="82"/>
                      <a:pt x="104" y="81"/>
                    </a:cubicBezTo>
                    <a:cubicBezTo>
                      <a:pt x="106" y="81"/>
                      <a:pt x="106" y="84"/>
                      <a:pt x="104" y="85"/>
                    </a:cubicBezTo>
                    <a:close/>
                    <a:moveTo>
                      <a:pt x="104" y="111"/>
                    </a:moveTo>
                    <a:cubicBezTo>
                      <a:pt x="104" y="115"/>
                      <a:pt x="104" y="115"/>
                      <a:pt x="103" y="118"/>
                    </a:cubicBezTo>
                    <a:cubicBezTo>
                      <a:pt x="102" y="117"/>
                      <a:pt x="102" y="112"/>
                      <a:pt x="104" y="111"/>
                    </a:cubicBezTo>
                    <a:close/>
                    <a:moveTo>
                      <a:pt x="108" y="49"/>
                    </a:moveTo>
                    <a:cubicBezTo>
                      <a:pt x="106" y="51"/>
                      <a:pt x="104" y="54"/>
                      <a:pt x="104" y="57"/>
                    </a:cubicBezTo>
                    <a:cubicBezTo>
                      <a:pt x="102" y="54"/>
                      <a:pt x="99" y="48"/>
                      <a:pt x="102" y="45"/>
                    </a:cubicBezTo>
                    <a:cubicBezTo>
                      <a:pt x="101" y="44"/>
                      <a:pt x="100" y="44"/>
                      <a:pt x="99" y="43"/>
                    </a:cubicBezTo>
                    <a:cubicBezTo>
                      <a:pt x="99" y="40"/>
                      <a:pt x="99" y="38"/>
                      <a:pt x="100" y="37"/>
                    </a:cubicBezTo>
                    <a:cubicBezTo>
                      <a:pt x="103" y="40"/>
                      <a:pt x="105" y="46"/>
                      <a:pt x="108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" name="Freeform 22">
                <a:extLst>
                  <a:ext uri="{FF2B5EF4-FFF2-40B4-BE49-F238E27FC236}">
                    <a16:creationId xmlns:a16="http://schemas.microsoft.com/office/drawing/2014/main" id="{CD76570D-613E-4921-B754-9138806599C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27788" y="3460750"/>
                <a:ext cx="647700" cy="1489075"/>
              </a:xfrm>
              <a:custGeom>
                <a:avLst/>
                <a:gdLst>
                  <a:gd name="T0" fmla="*/ 90 w 300"/>
                  <a:gd name="T1" fmla="*/ 107 h 693"/>
                  <a:gd name="T2" fmla="*/ 154 w 300"/>
                  <a:gd name="T3" fmla="*/ 627 h 693"/>
                  <a:gd name="T4" fmla="*/ 193 w 300"/>
                  <a:gd name="T5" fmla="*/ 684 h 693"/>
                  <a:gd name="T6" fmla="*/ 246 w 300"/>
                  <a:gd name="T7" fmla="*/ 201 h 693"/>
                  <a:gd name="T8" fmla="*/ 220 w 300"/>
                  <a:gd name="T9" fmla="*/ 585 h 693"/>
                  <a:gd name="T10" fmla="*/ 89 w 300"/>
                  <a:gd name="T11" fmla="*/ 145 h 693"/>
                  <a:gd name="T12" fmla="*/ 139 w 300"/>
                  <a:gd name="T13" fmla="*/ 146 h 693"/>
                  <a:gd name="T14" fmla="*/ 113 w 300"/>
                  <a:gd name="T15" fmla="*/ 182 h 693"/>
                  <a:gd name="T16" fmla="*/ 163 w 300"/>
                  <a:gd name="T17" fmla="*/ 182 h 693"/>
                  <a:gd name="T18" fmla="*/ 205 w 300"/>
                  <a:gd name="T19" fmla="*/ 285 h 693"/>
                  <a:gd name="T20" fmla="*/ 188 w 300"/>
                  <a:gd name="T21" fmla="*/ 319 h 693"/>
                  <a:gd name="T22" fmla="*/ 161 w 300"/>
                  <a:gd name="T23" fmla="*/ 299 h 693"/>
                  <a:gd name="T24" fmla="*/ 121 w 300"/>
                  <a:gd name="T25" fmla="*/ 302 h 693"/>
                  <a:gd name="T26" fmla="*/ 154 w 300"/>
                  <a:gd name="T27" fmla="*/ 290 h 693"/>
                  <a:gd name="T28" fmla="*/ 133 w 300"/>
                  <a:gd name="T29" fmla="*/ 257 h 693"/>
                  <a:gd name="T30" fmla="*/ 150 w 300"/>
                  <a:gd name="T31" fmla="*/ 270 h 693"/>
                  <a:gd name="T32" fmla="*/ 159 w 300"/>
                  <a:gd name="T33" fmla="*/ 237 h 693"/>
                  <a:gd name="T34" fmla="*/ 144 w 300"/>
                  <a:gd name="T35" fmla="*/ 288 h 693"/>
                  <a:gd name="T36" fmla="*/ 176 w 300"/>
                  <a:gd name="T37" fmla="*/ 214 h 693"/>
                  <a:gd name="T38" fmla="*/ 169 w 300"/>
                  <a:gd name="T39" fmla="*/ 212 h 693"/>
                  <a:gd name="T40" fmla="*/ 124 w 300"/>
                  <a:gd name="T41" fmla="*/ 246 h 693"/>
                  <a:gd name="T42" fmla="*/ 141 w 300"/>
                  <a:gd name="T43" fmla="*/ 340 h 693"/>
                  <a:gd name="T44" fmla="*/ 164 w 300"/>
                  <a:gd name="T45" fmla="*/ 285 h 693"/>
                  <a:gd name="T46" fmla="*/ 188 w 300"/>
                  <a:gd name="T47" fmla="*/ 193 h 693"/>
                  <a:gd name="T48" fmla="*/ 202 w 300"/>
                  <a:gd name="T49" fmla="*/ 316 h 693"/>
                  <a:gd name="T50" fmla="*/ 186 w 300"/>
                  <a:gd name="T51" fmla="*/ 182 h 693"/>
                  <a:gd name="T52" fmla="*/ 141 w 300"/>
                  <a:gd name="T53" fmla="*/ 195 h 693"/>
                  <a:gd name="T54" fmla="*/ 111 w 300"/>
                  <a:gd name="T55" fmla="*/ 148 h 693"/>
                  <a:gd name="T56" fmla="*/ 133 w 300"/>
                  <a:gd name="T57" fmla="*/ 338 h 693"/>
                  <a:gd name="T58" fmla="*/ 148 w 300"/>
                  <a:gd name="T59" fmla="*/ 368 h 693"/>
                  <a:gd name="T60" fmla="*/ 168 w 300"/>
                  <a:gd name="T61" fmla="*/ 283 h 693"/>
                  <a:gd name="T62" fmla="*/ 194 w 300"/>
                  <a:gd name="T63" fmla="*/ 342 h 693"/>
                  <a:gd name="T64" fmla="*/ 203 w 300"/>
                  <a:gd name="T65" fmla="*/ 366 h 693"/>
                  <a:gd name="T66" fmla="*/ 210 w 300"/>
                  <a:gd name="T67" fmla="*/ 461 h 693"/>
                  <a:gd name="T68" fmla="*/ 186 w 300"/>
                  <a:gd name="T69" fmla="*/ 142 h 693"/>
                  <a:gd name="T70" fmla="*/ 169 w 300"/>
                  <a:gd name="T71" fmla="*/ 169 h 693"/>
                  <a:gd name="T72" fmla="*/ 143 w 300"/>
                  <a:gd name="T73" fmla="*/ 142 h 693"/>
                  <a:gd name="T74" fmla="*/ 113 w 300"/>
                  <a:gd name="T75" fmla="*/ 151 h 693"/>
                  <a:gd name="T76" fmla="*/ 123 w 300"/>
                  <a:gd name="T77" fmla="*/ 332 h 693"/>
                  <a:gd name="T78" fmla="*/ 137 w 300"/>
                  <a:gd name="T79" fmla="*/ 503 h 693"/>
                  <a:gd name="T80" fmla="*/ 141 w 300"/>
                  <a:gd name="T81" fmla="*/ 444 h 693"/>
                  <a:gd name="T82" fmla="*/ 150 w 300"/>
                  <a:gd name="T83" fmla="*/ 622 h 693"/>
                  <a:gd name="T84" fmla="*/ 147 w 300"/>
                  <a:gd name="T85" fmla="*/ 376 h 693"/>
                  <a:gd name="T86" fmla="*/ 177 w 300"/>
                  <a:gd name="T87" fmla="*/ 326 h 693"/>
                  <a:gd name="T88" fmla="*/ 192 w 300"/>
                  <a:gd name="T89" fmla="*/ 441 h 693"/>
                  <a:gd name="T90" fmla="*/ 211 w 300"/>
                  <a:gd name="T91" fmla="*/ 542 h 693"/>
                  <a:gd name="T92" fmla="*/ 217 w 300"/>
                  <a:gd name="T93" fmla="*/ 583 h 693"/>
                  <a:gd name="T94" fmla="*/ 214 w 300"/>
                  <a:gd name="T95" fmla="*/ 252 h 693"/>
                  <a:gd name="T96" fmla="*/ 169 w 300"/>
                  <a:gd name="T97" fmla="*/ 128 h 693"/>
                  <a:gd name="T98" fmla="*/ 119 w 300"/>
                  <a:gd name="T99" fmla="*/ 114 h 693"/>
                  <a:gd name="T100" fmla="*/ 45 w 300"/>
                  <a:gd name="T101" fmla="*/ 191 h 693"/>
                  <a:gd name="T102" fmla="*/ 97 w 300"/>
                  <a:gd name="T103" fmla="*/ 312 h 693"/>
                  <a:gd name="T104" fmla="*/ 114 w 300"/>
                  <a:gd name="T105" fmla="*/ 370 h 693"/>
                  <a:gd name="T106" fmla="*/ 134 w 300"/>
                  <a:gd name="T107" fmla="*/ 543 h 693"/>
                  <a:gd name="T108" fmla="*/ 150 w 300"/>
                  <a:gd name="T109" fmla="*/ 682 h 693"/>
                  <a:gd name="T110" fmla="*/ 162 w 300"/>
                  <a:gd name="T111" fmla="*/ 643 h 693"/>
                  <a:gd name="T112" fmla="*/ 164 w 300"/>
                  <a:gd name="T113" fmla="*/ 355 h 693"/>
                  <a:gd name="T114" fmla="*/ 192 w 300"/>
                  <a:gd name="T115" fmla="*/ 434 h 693"/>
                  <a:gd name="T116" fmla="*/ 192 w 300"/>
                  <a:gd name="T117" fmla="*/ 663 h 693"/>
                  <a:gd name="T118" fmla="*/ 211 w 300"/>
                  <a:gd name="T119" fmla="*/ 662 h 693"/>
                  <a:gd name="T120" fmla="*/ 238 w 300"/>
                  <a:gd name="T121" fmla="*/ 660 h 693"/>
                  <a:gd name="T122" fmla="*/ 217 w 300"/>
                  <a:gd name="T123" fmla="*/ 384 h 693"/>
                  <a:gd name="T124" fmla="*/ 267 w 300"/>
                  <a:gd name="T125" fmla="*/ 203 h 6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00" h="693">
                    <a:moveTo>
                      <a:pt x="291" y="55"/>
                    </a:moveTo>
                    <a:cubicBezTo>
                      <a:pt x="289" y="52"/>
                      <a:pt x="288" y="51"/>
                      <a:pt x="287" y="48"/>
                    </a:cubicBezTo>
                    <a:cubicBezTo>
                      <a:pt x="285" y="43"/>
                      <a:pt x="282" y="36"/>
                      <a:pt x="281" y="32"/>
                    </a:cubicBezTo>
                    <a:cubicBezTo>
                      <a:pt x="280" y="23"/>
                      <a:pt x="284" y="12"/>
                      <a:pt x="282" y="3"/>
                    </a:cubicBezTo>
                    <a:cubicBezTo>
                      <a:pt x="280" y="1"/>
                      <a:pt x="280" y="2"/>
                      <a:pt x="277" y="3"/>
                    </a:cubicBezTo>
                    <a:cubicBezTo>
                      <a:pt x="275" y="2"/>
                      <a:pt x="275" y="0"/>
                      <a:pt x="273" y="0"/>
                    </a:cubicBezTo>
                    <a:cubicBezTo>
                      <a:pt x="272" y="1"/>
                      <a:pt x="271" y="1"/>
                      <a:pt x="271" y="2"/>
                    </a:cubicBezTo>
                    <a:cubicBezTo>
                      <a:pt x="272" y="5"/>
                      <a:pt x="275" y="5"/>
                      <a:pt x="277" y="8"/>
                    </a:cubicBezTo>
                    <a:cubicBezTo>
                      <a:pt x="278" y="16"/>
                      <a:pt x="277" y="23"/>
                      <a:pt x="278" y="32"/>
                    </a:cubicBezTo>
                    <a:cubicBezTo>
                      <a:pt x="277" y="32"/>
                      <a:pt x="277" y="33"/>
                      <a:pt x="275" y="33"/>
                    </a:cubicBezTo>
                    <a:cubicBezTo>
                      <a:pt x="274" y="23"/>
                      <a:pt x="276" y="15"/>
                      <a:pt x="273" y="7"/>
                    </a:cubicBezTo>
                    <a:cubicBezTo>
                      <a:pt x="271" y="7"/>
                      <a:pt x="270" y="7"/>
                      <a:pt x="269" y="7"/>
                    </a:cubicBezTo>
                    <a:cubicBezTo>
                      <a:pt x="272" y="22"/>
                      <a:pt x="274" y="42"/>
                      <a:pt x="273" y="57"/>
                    </a:cubicBezTo>
                    <a:cubicBezTo>
                      <a:pt x="273" y="63"/>
                      <a:pt x="270" y="69"/>
                      <a:pt x="274" y="74"/>
                    </a:cubicBezTo>
                    <a:cubicBezTo>
                      <a:pt x="277" y="73"/>
                      <a:pt x="277" y="70"/>
                      <a:pt x="277" y="67"/>
                    </a:cubicBezTo>
                    <a:cubicBezTo>
                      <a:pt x="279" y="69"/>
                      <a:pt x="278" y="66"/>
                      <a:pt x="281" y="67"/>
                    </a:cubicBezTo>
                    <a:cubicBezTo>
                      <a:pt x="280" y="74"/>
                      <a:pt x="281" y="81"/>
                      <a:pt x="280" y="86"/>
                    </a:cubicBezTo>
                    <a:cubicBezTo>
                      <a:pt x="279" y="85"/>
                      <a:pt x="277" y="85"/>
                      <a:pt x="275" y="85"/>
                    </a:cubicBezTo>
                    <a:cubicBezTo>
                      <a:pt x="272" y="87"/>
                      <a:pt x="273" y="89"/>
                      <a:pt x="273" y="92"/>
                    </a:cubicBezTo>
                    <a:cubicBezTo>
                      <a:pt x="273" y="106"/>
                      <a:pt x="275" y="121"/>
                      <a:pt x="274" y="136"/>
                    </a:cubicBezTo>
                    <a:cubicBezTo>
                      <a:pt x="272" y="156"/>
                      <a:pt x="268" y="177"/>
                      <a:pt x="263" y="194"/>
                    </a:cubicBezTo>
                    <a:cubicBezTo>
                      <a:pt x="263" y="192"/>
                      <a:pt x="261" y="194"/>
                      <a:pt x="260" y="194"/>
                    </a:cubicBezTo>
                    <a:cubicBezTo>
                      <a:pt x="254" y="181"/>
                      <a:pt x="248" y="170"/>
                      <a:pt x="243" y="158"/>
                    </a:cubicBezTo>
                    <a:cubicBezTo>
                      <a:pt x="239" y="146"/>
                      <a:pt x="234" y="136"/>
                      <a:pt x="231" y="123"/>
                    </a:cubicBezTo>
                    <a:cubicBezTo>
                      <a:pt x="231" y="123"/>
                      <a:pt x="229" y="123"/>
                      <a:pt x="229" y="122"/>
                    </a:cubicBezTo>
                    <a:cubicBezTo>
                      <a:pt x="228" y="118"/>
                      <a:pt x="227" y="112"/>
                      <a:pt x="226" y="107"/>
                    </a:cubicBezTo>
                    <a:cubicBezTo>
                      <a:pt x="226" y="106"/>
                      <a:pt x="226" y="104"/>
                      <a:pt x="224" y="103"/>
                    </a:cubicBezTo>
                    <a:cubicBezTo>
                      <a:pt x="223" y="103"/>
                      <a:pt x="224" y="105"/>
                      <a:pt x="223" y="104"/>
                    </a:cubicBezTo>
                    <a:cubicBezTo>
                      <a:pt x="223" y="118"/>
                      <a:pt x="230" y="130"/>
                      <a:pt x="234" y="142"/>
                    </a:cubicBezTo>
                    <a:cubicBezTo>
                      <a:pt x="234" y="141"/>
                      <a:pt x="234" y="143"/>
                      <a:pt x="234" y="143"/>
                    </a:cubicBezTo>
                    <a:cubicBezTo>
                      <a:pt x="234" y="150"/>
                      <a:pt x="236" y="155"/>
                      <a:pt x="237" y="161"/>
                    </a:cubicBezTo>
                    <a:cubicBezTo>
                      <a:pt x="231" y="149"/>
                      <a:pt x="230" y="137"/>
                      <a:pt x="226" y="123"/>
                    </a:cubicBezTo>
                    <a:cubicBezTo>
                      <a:pt x="224" y="123"/>
                      <a:pt x="224" y="121"/>
                      <a:pt x="223" y="120"/>
                    </a:cubicBezTo>
                    <a:cubicBezTo>
                      <a:pt x="223" y="118"/>
                      <a:pt x="224" y="117"/>
                      <a:pt x="223" y="116"/>
                    </a:cubicBezTo>
                    <a:cubicBezTo>
                      <a:pt x="222" y="115"/>
                      <a:pt x="221" y="115"/>
                      <a:pt x="220" y="115"/>
                    </a:cubicBezTo>
                    <a:cubicBezTo>
                      <a:pt x="219" y="115"/>
                      <a:pt x="219" y="116"/>
                      <a:pt x="218" y="117"/>
                    </a:cubicBezTo>
                    <a:cubicBezTo>
                      <a:pt x="214" y="117"/>
                      <a:pt x="213" y="111"/>
                      <a:pt x="210" y="109"/>
                    </a:cubicBezTo>
                    <a:cubicBezTo>
                      <a:pt x="209" y="105"/>
                      <a:pt x="206" y="103"/>
                      <a:pt x="204" y="100"/>
                    </a:cubicBezTo>
                    <a:cubicBezTo>
                      <a:pt x="204" y="98"/>
                      <a:pt x="204" y="95"/>
                      <a:pt x="201" y="96"/>
                    </a:cubicBezTo>
                    <a:cubicBezTo>
                      <a:pt x="200" y="98"/>
                      <a:pt x="202" y="100"/>
                      <a:pt x="202" y="103"/>
                    </a:cubicBezTo>
                    <a:cubicBezTo>
                      <a:pt x="182" y="105"/>
                      <a:pt x="170" y="114"/>
                      <a:pt x="148" y="112"/>
                    </a:cubicBezTo>
                    <a:cubicBezTo>
                      <a:pt x="147" y="111"/>
                      <a:pt x="147" y="110"/>
                      <a:pt x="146" y="109"/>
                    </a:cubicBezTo>
                    <a:cubicBezTo>
                      <a:pt x="141" y="113"/>
                      <a:pt x="132" y="111"/>
                      <a:pt x="126" y="111"/>
                    </a:cubicBezTo>
                    <a:cubicBezTo>
                      <a:pt x="127" y="110"/>
                      <a:pt x="126" y="110"/>
                      <a:pt x="126" y="108"/>
                    </a:cubicBezTo>
                    <a:cubicBezTo>
                      <a:pt x="121" y="108"/>
                      <a:pt x="116" y="109"/>
                      <a:pt x="112" y="106"/>
                    </a:cubicBezTo>
                    <a:cubicBezTo>
                      <a:pt x="103" y="106"/>
                      <a:pt x="97" y="109"/>
                      <a:pt x="90" y="107"/>
                    </a:cubicBezTo>
                    <a:cubicBezTo>
                      <a:pt x="88" y="109"/>
                      <a:pt x="86" y="111"/>
                      <a:pt x="84" y="113"/>
                    </a:cubicBezTo>
                    <a:cubicBezTo>
                      <a:pt x="84" y="114"/>
                      <a:pt x="85" y="114"/>
                      <a:pt x="85" y="116"/>
                    </a:cubicBezTo>
                    <a:cubicBezTo>
                      <a:pt x="83" y="119"/>
                      <a:pt x="81" y="121"/>
                      <a:pt x="80" y="125"/>
                    </a:cubicBezTo>
                    <a:cubicBezTo>
                      <a:pt x="73" y="135"/>
                      <a:pt x="68" y="143"/>
                      <a:pt x="61" y="152"/>
                    </a:cubicBezTo>
                    <a:cubicBezTo>
                      <a:pt x="44" y="174"/>
                      <a:pt x="21" y="193"/>
                      <a:pt x="12" y="221"/>
                    </a:cubicBezTo>
                    <a:cubicBezTo>
                      <a:pt x="9" y="222"/>
                      <a:pt x="9" y="226"/>
                      <a:pt x="7" y="227"/>
                    </a:cubicBezTo>
                    <a:cubicBezTo>
                      <a:pt x="7" y="229"/>
                      <a:pt x="8" y="229"/>
                      <a:pt x="8" y="230"/>
                    </a:cubicBezTo>
                    <a:cubicBezTo>
                      <a:pt x="6" y="235"/>
                      <a:pt x="1" y="236"/>
                      <a:pt x="0" y="241"/>
                    </a:cubicBezTo>
                    <a:cubicBezTo>
                      <a:pt x="1" y="241"/>
                      <a:pt x="1" y="242"/>
                      <a:pt x="3" y="242"/>
                    </a:cubicBezTo>
                    <a:cubicBezTo>
                      <a:pt x="4" y="241"/>
                      <a:pt x="5" y="240"/>
                      <a:pt x="6" y="239"/>
                    </a:cubicBezTo>
                    <a:cubicBezTo>
                      <a:pt x="10" y="242"/>
                      <a:pt x="17" y="246"/>
                      <a:pt x="21" y="250"/>
                    </a:cubicBezTo>
                    <a:cubicBezTo>
                      <a:pt x="47" y="269"/>
                      <a:pt x="67" y="297"/>
                      <a:pt x="88" y="321"/>
                    </a:cubicBezTo>
                    <a:cubicBezTo>
                      <a:pt x="88" y="334"/>
                      <a:pt x="84" y="347"/>
                      <a:pt x="79" y="357"/>
                    </a:cubicBezTo>
                    <a:cubicBezTo>
                      <a:pt x="84" y="361"/>
                      <a:pt x="88" y="367"/>
                      <a:pt x="91" y="373"/>
                    </a:cubicBezTo>
                    <a:cubicBezTo>
                      <a:pt x="99" y="380"/>
                      <a:pt x="107" y="391"/>
                      <a:pt x="115" y="399"/>
                    </a:cubicBezTo>
                    <a:cubicBezTo>
                      <a:pt x="113" y="400"/>
                      <a:pt x="112" y="402"/>
                      <a:pt x="113" y="404"/>
                    </a:cubicBezTo>
                    <a:cubicBezTo>
                      <a:pt x="114" y="405"/>
                      <a:pt x="116" y="402"/>
                      <a:pt x="117" y="403"/>
                    </a:cubicBezTo>
                    <a:cubicBezTo>
                      <a:pt x="115" y="420"/>
                      <a:pt x="121" y="433"/>
                      <a:pt x="123" y="449"/>
                    </a:cubicBezTo>
                    <a:cubicBezTo>
                      <a:pt x="124" y="455"/>
                      <a:pt x="124" y="463"/>
                      <a:pt x="124" y="469"/>
                    </a:cubicBezTo>
                    <a:cubicBezTo>
                      <a:pt x="126" y="490"/>
                      <a:pt x="126" y="506"/>
                      <a:pt x="127" y="524"/>
                    </a:cubicBezTo>
                    <a:cubicBezTo>
                      <a:pt x="129" y="556"/>
                      <a:pt x="132" y="587"/>
                      <a:pt x="135" y="618"/>
                    </a:cubicBezTo>
                    <a:cubicBezTo>
                      <a:pt x="134" y="620"/>
                      <a:pt x="133" y="622"/>
                      <a:pt x="133" y="625"/>
                    </a:cubicBezTo>
                    <a:cubicBezTo>
                      <a:pt x="133" y="626"/>
                      <a:pt x="135" y="626"/>
                      <a:pt x="136" y="627"/>
                    </a:cubicBezTo>
                    <a:cubicBezTo>
                      <a:pt x="135" y="629"/>
                      <a:pt x="135" y="633"/>
                      <a:pt x="136" y="635"/>
                    </a:cubicBezTo>
                    <a:cubicBezTo>
                      <a:pt x="128" y="642"/>
                      <a:pt x="121" y="649"/>
                      <a:pt x="111" y="654"/>
                    </a:cubicBezTo>
                    <a:cubicBezTo>
                      <a:pt x="111" y="658"/>
                      <a:pt x="108" y="659"/>
                      <a:pt x="105" y="661"/>
                    </a:cubicBezTo>
                    <a:cubicBezTo>
                      <a:pt x="106" y="667"/>
                      <a:pt x="110" y="670"/>
                      <a:pt x="110" y="675"/>
                    </a:cubicBezTo>
                    <a:cubicBezTo>
                      <a:pt x="109" y="673"/>
                      <a:pt x="108" y="670"/>
                      <a:pt x="106" y="669"/>
                    </a:cubicBezTo>
                    <a:cubicBezTo>
                      <a:pt x="101" y="671"/>
                      <a:pt x="106" y="679"/>
                      <a:pt x="110" y="680"/>
                    </a:cubicBezTo>
                    <a:cubicBezTo>
                      <a:pt x="107" y="681"/>
                      <a:pt x="110" y="682"/>
                      <a:pt x="108" y="684"/>
                    </a:cubicBezTo>
                    <a:cubicBezTo>
                      <a:pt x="112" y="684"/>
                      <a:pt x="113" y="687"/>
                      <a:pt x="116" y="689"/>
                    </a:cubicBezTo>
                    <a:cubicBezTo>
                      <a:pt x="118" y="688"/>
                      <a:pt x="117" y="688"/>
                      <a:pt x="119" y="688"/>
                    </a:cubicBezTo>
                    <a:cubicBezTo>
                      <a:pt x="127" y="692"/>
                      <a:pt x="138" y="687"/>
                      <a:pt x="148" y="687"/>
                    </a:cubicBezTo>
                    <a:cubicBezTo>
                      <a:pt x="157" y="687"/>
                      <a:pt x="170" y="691"/>
                      <a:pt x="169" y="681"/>
                    </a:cubicBezTo>
                    <a:cubicBezTo>
                      <a:pt x="162" y="682"/>
                      <a:pt x="159" y="678"/>
                      <a:pt x="163" y="673"/>
                    </a:cubicBezTo>
                    <a:cubicBezTo>
                      <a:pt x="167" y="675"/>
                      <a:pt x="167" y="679"/>
                      <a:pt x="173" y="679"/>
                    </a:cubicBezTo>
                    <a:cubicBezTo>
                      <a:pt x="173" y="674"/>
                      <a:pt x="169" y="671"/>
                      <a:pt x="172" y="669"/>
                    </a:cubicBezTo>
                    <a:cubicBezTo>
                      <a:pt x="174" y="671"/>
                      <a:pt x="176" y="674"/>
                      <a:pt x="180" y="673"/>
                    </a:cubicBezTo>
                    <a:cubicBezTo>
                      <a:pt x="181" y="672"/>
                      <a:pt x="179" y="670"/>
                      <a:pt x="179" y="669"/>
                    </a:cubicBezTo>
                    <a:cubicBezTo>
                      <a:pt x="177" y="669"/>
                      <a:pt x="175" y="667"/>
                      <a:pt x="174" y="665"/>
                    </a:cubicBezTo>
                    <a:cubicBezTo>
                      <a:pt x="175" y="664"/>
                      <a:pt x="176" y="663"/>
                      <a:pt x="176" y="661"/>
                    </a:cubicBezTo>
                    <a:cubicBezTo>
                      <a:pt x="176" y="660"/>
                      <a:pt x="173" y="660"/>
                      <a:pt x="173" y="659"/>
                    </a:cubicBezTo>
                    <a:cubicBezTo>
                      <a:pt x="175" y="655"/>
                      <a:pt x="173" y="650"/>
                      <a:pt x="175" y="647"/>
                    </a:cubicBezTo>
                    <a:cubicBezTo>
                      <a:pt x="172" y="644"/>
                      <a:pt x="169" y="642"/>
                      <a:pt x="168" y="639"/>
                    </a:cubicBezTo>
                    <a:cubicBezTo>
                      <a:pt x="164" y="640"/>
                      <a:pt x="160" y="636"/>
                      <a:pt x="154" y="635"/>
                    </a:cubicBezTo>
                    <a:cubicBezTo>
                      <a:pt x="155" y="633"/>
                      <a:pt x="149" y="630"/>
                      <a:pt x="154" y="627"/>
                    </a:cubicBezTo>
                    <a:cubicBezTo>
                      <a:pt x="154" y="628"/>
                      <a:pt x="154" y="630"/>
                      <a:pt x="155" y="630"/>
                    </a:cubicBezTo>
                    <a:cubicBezTo>
                      <a:pt x="156" y="630"/>
                      <a:pt x="157" y="630"/>
                      <a:pt x="157" y="630"/>
                    </a:cubicBezTo>
                    <a:cubicBezTo>
                      <a:pt x="159" y="627"/>
                      <a:pt x="156" y="623"/>
                      <a:pt x="157" y="621"/>
                    </a:cubicBezTo>
                    <a:cubicBezTo>
                      <a:pt x="153" y="612"/>
                      <a:pt x="156" y="599"/>
                      <a:pt x="154" y="588"/>
                    </a:cubicBezTo>
                    <a:cubicBezTo>
                      <a:pt x="155" y="589"/>
                      <a:pt x="157" y="590"/>
                      <a:pt x="159" y="590"/>
                    </a:cubicBezTo>
                    <a:cubicBezTo>
                      <a:pt x="160" y="582"/>
                      <a:pt x="153" y="577"/>
                      <a:pt x="153" y="569"/>
                    </a:cubicBezTo>
                    <a:cubicBezTo>
                      <a:pt x="154" y="570"/>
                      <a:pt x="154" y="568"/>
                      <a:pt x="155" y="568"/>
                    </a:cubicBezTo>
                    <a:cubicBezTo>
                      <a:pt x="155" y="565"/>
                      <a:pt x="153" y="562"/>
                      <a:pt x="153" y="558"/>
                    </a:cubicBezTo>
                    <a:cubicBezTo>
                      <a:pt x="152" y="555"/>
                      <a:pt x="153" y="550"/>
                      <a:pt x="153" y="546"/>
                    </a:cubicBezTo>
                    <a:cubicBezTo>
                      <a:pt x="153" y="544"/>
                      <a:pt x="152" y="543"/>
                      <a:pt x="152" y="542"/>
                    </a:cubicBezTo>
                    <a:cubicBezTo>
                      <a:pt x="153" y="539"/>
                      <a:pt x="157" y="537"/>
                      <a:pt x="156" y="533"/>
                    </a:cubicBezTo>
                    <a:cubicBezTo>
                      <a:pt x="155" y="531"/>
                      <a:pt x="153" y="533"/>
                      <a:pt x="152" y="532"/>
                    </a:cubicBezTo>
                    <a:cubicBezTo>
                      <a:pt x="153" y="510"/>
                      <a:pt x="149" y="493"/>
                      <a:pt x="152" y="474"/>
                    </a:cubicBezTo>
                    <a:cubicBezTo>
                      <a:pt x="151" y="470"/>
                      <a:pt x="150" y="466"/>
                      <a:pt x="151" y="461"/>
                    </a:cubicBezTo>
                    <a:cubicBezTo>
                      <a:pt x="152" y="458"/>
                      <a:pt x="156" y="454"/>
                      <a:pt x="153" y="451"/>
                    </a:cubicBezTo>
                    <a:cubicBezTo>
                      <a:pt x="158" y="429"/>
                      <a:pt x="155" y="412"/>
                      <a:pt x="166" y="395"/>
                    </a:cubicBezTo>
                    <a:cubicBezTo>
                      <a:pt x="167" y="395"/>
                      <a:pt x="168" y="395"/>
                      <a:pt x="168" y="395"/>
                    </a:cubicBezTo>
                    <a:cubicBezTo>
                      <a:pt x="168" y="393"/>
                      <a:pt x="168" y="391"/>
                      <a:pt x="169" y="391"/>
                    </a:cubicBezTo>
                    <a:cubicBezTo>
                      <a:pt x="172" y="392"/>
                      <a:pt x="176" y="393"/>
                      <a:pt x="179" y="395"/>
                    </a:cubicBezTo>
                    <a:cubicBezTo>
                      <a:pt x="180" y="395"/>
                      <a:pt x="180" y="392"/>
                      <a:pt x="182" y="393"/>
                    </a:cubicBezTo>
                    <a:cubicBezTo>
                      <a:pt x="184" y="395"/>
                      <a:pt x="181" y="396"/>
                      <a:pt x="181" y="397"/>
                    </a:cubicBezTo>
                    <a:cubicBezTo>
                      <a:pt x="181" y="399"/>
                      <a:pt x="182" y="400"/>
                      <a:pt x="182" y="402"/>
                    </a:cubicBezTo>
                    <a:cubicBezTo>
                      <a:pt x="180" y="404"/>
                      <a:pt x="178" y="407"/>
                      <a:pt x="179" y="409"/>
                    </a:cubicBezTo>
                    <a:cubicBezTo>
                      <a:pt x="180" y="411"/>
                      <a:pt x="183" y="409"/>
                      <a:pt x="183" y="411"/>
                    </a:cubicBezTo>
                    <a:cubicBezTo>
                      <a:pt x="183" y="424"/>
                      <a:pt x="190" y="437"/>
                      <a:pt x="186" y="447"/>
                    </a:cubicBezTo>
                    <a:cubicBezTo>
                      <a:pt x="187" y="449"/>
                      <a:pt x="188" y="449"/>
                      <a:pt x="189" y="449"/>
                    </a:cubicBezTo>
                    <a:cubicBezTo>
                      <a:pt x="191" y="466"/>
                      <a:pt x="194" y="482"/>
                      <a:pt x="195" y="503"/>
                    </a:cubicBezTo>
                    <a:cubicBezTo>
                      <a:pt x="200" y="509"/>
                      <a:pt x="195" y="517"/>
                      <a:pt x="195" y="524"/>
                    </a:cubicBezTo>
                    <a:cubicBezTo>
                      <a:pt x="197" y="524"/>
                      <a:pt x="197" y="522"/>
                      <a:pt x="198" y="521"/>
                    </a:cubicBezTo>
                    <a:cubicBezTo>
                      <a:pt x="198" y="524"/>
                      <a:pt x="199" y="528"/>
                      <a:pt x="200" y="531"/>
                    </a:cubicBezTo>
                    <a:cubicBezTo>
                      <a:pt x="198" y="535"/>
                      <a:pt x="194" y="538"/>
                      <a:pt x="196" y="543"/>
                    </a:cubicBezTo>
                    <a:cubicBezTo>
                      <a:pt x="199" y="543"/>
                      <a:pt x="200" y="540"/>
                      <a:pt x="201" y="541"/>
                    </a:cubicBezTo>
                    <a:cubicBezTo>
                      <a:pt x="201" y="550"/>
                      <a:pt x="205" y="559"/>
                      <a:pt x="203" y="569"/>
                    </a:cubicBezTo>
                    <a:cubicBezTo>
                      <a:pt x="205" y="570"/>
                      <a:pt x="204" y="571"/>
                      <a:pt x="205" y="572"/>
                    </a:cubicBezTo>
                    <a:cubicBezTo>
                      <a:pt x="204" y="584"/>
                      <a:pt x="209" y="596"/>
                      <a:pt x="205" y="609"/>
                    </a:cubicBezTo>
                    <a:cubicBezTo>
                      <a:pt x="209" y="612"/>
                      <a:pt x="208" y="617"/>
                      <a:pt x="210" y="621"/>
                    </a:cubicBezTo>
                    <a:cubicBezTo>
                      <a:pt x="208" y="623"/>
                      <a:pt x="207" y="625"/>
                      <a:pt x="207" y="629"/>
                    </a:cubicBezTo>
                    <a:cubicBezTo>
                      <a:pt x="199" y="637"/>
                      <a:pt x="188" y="641"/>
                      <a:pt x="184" y="653"/>
                    </a:cubicBezTo>
                    <a:cubicBezTo>
                      <a:pt x="185" y="655"/>
                      <a:pt x="186" y="656"/>
                      <a:pt x="185" y="659"/>
                    </a:cubicBezTo>
                    <a:cubicBezTo>
                      <a:pt x="186" y="661"/>
                      <a:pt x="189" y="661"/>
                      <a:pt x="187" y="663"/>
                    </a:cubicBezTo>
                    <a:cubicBezTo>
                      <a:pt x="185" y="662"/>
                      <a:pt x="185" y="659"/>
                      <a:pt x="182" y="659"/>
                    </a:cubicBezTo>
                    <a:cubicBezTo>
                      <a:pt x="182" y="660"/>
                      <a:pt x="182" y="660"/>
                      <a:pt x="181" y="660"/>
                    </a:cubicBezTo>
                    <a:cubicBezTo>
                      <a:pt x="180" y="664"/>
                      <a:pt x="183" y="668"/>
                      <a:pt x="184" y="672"/>
                    </a:cubicBezTo>
                    <a:cubicBezTo>
                      <a:pt x="183" y="673"/>
                      <a:pt x="182" y="673"/>
                      <a:pt x="182" y="674"/>
                    </a:cubicBezTo>
                    <a:cubicBezTo>
                      <a:pt x="184" y="680"/>
                      <a:pt x="186" y="685"/>
                      <a:pt x="192" y="687"/>
                    </a:cubicBezTo>
                    <a:cubicBezTo>
                      <a:pt x="193" y="686"/>
                      <a:pt x="192" y="685"/>
                      <a:pt x="193" y="684"/>
                    </a:cubicBezTo>
                    <a:cubicBezTo>
                      <a:pt x="199" y="683"/>
                      <a:pt x="202" y="678"/>
                      <a:pt x="204" y="675"/>
                    </a:cubicBezTo>
                    <a:cubicBezTo>
                      <a:pt x="205" y="680"/>
                      <a:pt x="196" y="687"/>
                      <a:pt x="201" y="693"/>
                    </a:cubicBezTo>
                    <a:cubicBezTo>
                      <a:pt x="208" y="692"/>
                      <a:pt x="210" y="683"/>
                      <a:pt x="220" y="686"/>
                    </a:cubicBezTo>
                    <a:cubicBezTo>
                      <a:pt x="221" y="684"/>
                      <a:pt x="222" y="682"/>
                      <a:pt x="224" y="682"/>
                    </a:cubicBezTo>
                    <a:cubicBezTo>
                      <a:pt x="226" y="681"/>
                      <a:pt x="228" y="684"/>
                      <a:pt x="231" y="684"/>
                    </a:cubicBezTo>
                    <a:cubicBezTo>
                      <a:pt x="234" y="684"/>
                      <a:pt x="239" y="681"/>
                      <a:pt x="242" y="684"/>
                    </a:cubicBezTo>
                    <a:cubicBezTo>
                      <a:pt x="244" y="681"/>
                      <a:pt x="251" y="682"/>
                      <a:pt x="252" y="678"/>
                    </a:cubicBezTo>
                    <a:cubicBezTo>
                      <a:pt x="252" y="675"/>
                      <a:pt x="248" y="676"/>
                      <a:pt x="248" y="673"/>
                    </a:cubicBezTo>
                    <a:cubicBezTo>
                      <a:pt x="250" y="673"/>
                      <a:pt x="251" y="673"/>
                      <a:pt x="252" y="672"/>
                    </a:cubicBezTo>
                    <a:cubicBezTo>
                      <a:pt x="253" y="669"/>
                      <a:pt x="251" y="668"/>
                      <a:pt x="250" y="666"/>
                    </a:cubicBezTo>
                    <a:cubicBezTo>
                      <a:pt x="253" y="655"/>
                      <a:pt x="242" y="650"/>
                      <a:pt x="237" y="643"/>
                    </a:cubicBezTo>
                    <a:cubicBezTo>
                      <a:pt x="236" y="642"/>
                      <a:pt x="236" y="640"/>
                      <a:pt x="236" y="639"/>
                    </a:cubicBezTo>
                    <a:cubicBezTo>
                      <a:pt x="234" y="637"/>
                      <a:pt x="233" y="637"/>
                      <a:pt x="232" y="635"/>
                    </a:cubicBezTo>
                    <a:cubicBezTo>
                      <a:pt x="232" y="634"/>
                      <a:pt x="232" y="633"/>
                      <a:pt x="232" y="632"/>
                    </a:cubicBezTo>
                    <a:cubicBezTo>
                      <a:pt x="231" y="630"/>
                      <a:pt x="230" y="628"/>
                      <a:pt x="229" y="626"/>
                    </a:cubicBezTo>
                    <a:cubicBezTo>
                      <a:pt x="227" y="615"/>
                      <a:pt x="229" y="607"/>
                      <a:pt x="233" y="598"/>
                    </a:cubicBezTo>
                    <a:cubicBezTo>
                      <a:pt x="232" y="597"/>
                      <a:pt x="230" y="598"/>
                      <a:pt x="229" y="597"/>
                    </a:cubicBezTo>
                    <a:cubicBezTo>
                      <a:pt x="228" y="591"/>
                      <a:pt x="230" y="586"/>
                      <a:pt x="232" y="581"/>
                    </a:cubicBezTo>
                    <a:cubicBezTo>
                      <a:pt x="231" y="581"/>
                      <a:pt x="228" y="582"/>
                      <a:pt x="228" y="581"/>
                    </a:cubicBezTo>
                    <a:cubicBezTo>
                      <a:pt x="227" y="578"/>
                      <a:pt x="227" y="576"/>
                      <a:pt x="227" y="574"/>
                    </a:cubicBezTo>
                    <a:cubicBezTo>
                      <a:pt x="227" y="565"/>
                      <a:pt x="223" y="554"/>
                      <a:pt x="226" y="545"/>
                    </a:cubicBezTo>
                    <a:cubicBezTo>
                      <a:pt x="225" y="544"/>
                      <a:pt x="224" y="544"/>
                      <a:pt x="223" y="543"/>
                    </a:cubicBezTo>
                    <a:cubicBezTo>
                      <a:pt x="224" y="538"/>
                      <a:pt x="221" y="534"/>
                      <a:pt x="224" y="530"/>
                    </a:cubicBezTo>
                    <a:cubicBezTo>
                      <a:pt x="222" y="527"/>
                      <a:pt x="222" y="524"/>
                      <a:pt x="224" y="520"/>
                    </a:cubicBezTo>
                    <a:cubicBezTo>
                      <a:pt x="220" y="498"/>
                      <a:pt x="223" y="477"/>
                      <a:pt x="222" y="450"/>
                    </a:cubicBezTo>
                    <a:cubicBezTo>
                      <a:pt x="223" y="448"/>
                      <a:pt x="224" y="447"/>
                      <a:pt x="225" y="445"/>
                    </a:cubicBezTo>
                    <a:cubicBezTo>
                      <a:pt x="223" y="444"/>
                      <a:pt x="222" y="444"/>
                      <a:pt x="221" y="444"/>
                    </a:cubicBezTo>
                    <a:cubicBezTo>
                      <a:pt x="222" y="434"/>
                      <a:pt x="219" y="420"/>
                      <a:pt x="222" y="413"/>
                    </a:cubicBezTo>
                    <a:cubicBezTo>
                      <a:pt x="222" y="412"/>
                      <a:pt x="220" y="412"/>
                      <a:pt x="221" y="411"/>
                    </a:cubicBezTo>
                    <a:cubicBezTo>
                      <a:pt x="220" y="389"/>
                      <a:pt x="218" y="372"/>
                      <a:pt x="218" y="349"/>
                    </a:cubicBezTo>
                    <a:cubicBezTo>
                      <a:pt x="216" y="347"/>
                      <a:pt x="216" y="351"/>
                      <a:pt x="215" y="349"/>
                    </a:cubicBezTo>
                    <a:cubicBezTo>
                      <a:pt x="215" y="345"/>
                      <a:pt x="216" y="343"/>
                      <a:pt x="215" y="340"/>
                    </a:cubicBezTo>
                    <a:cubicBezTo>
                      <a:pt x="216" y="339"/>
                      <a:pt x="218" y="341"/>
                      <a:pt x="218" y="339"/>
                    </a:cubicBezTo>
                    <a:cubicBezTo>
                      <a:pt x="218" y="330"/>
                      <a:pt x="218" y="320"/>
                      <a:pt x="218" y="311"/>
                    </a:cubicBezTo>
                    <a:cubicBezTo>
                      <a:pt x="220" y="306"/>
                      <a:pt x="217" y="302"/>
                      <a:pt x="218" y="299"/>
                    </a:cubicBezTo>
                    <a:cubicBezTo>
                      <a:pt x="218" y="297"/>
                      <a:pt x="220" y="297"/>
                      <a:pt x="218" y="296"/>
                    </a:cubicBezTo>
                    <a:cubicBezTo>
                      <a:pt x="222" y="292"/>
                      <a:pt x="220" y="286"/>
                      <a:pt x="221" y="281"/>
                    </a:cubicBezTo>
                    <a:cubicBezTo>
                      <a:pt x="224" y="282"/>
                      <a:pt x="223" y="287"/>
                      <a:pt x="228" y="286"/>
                    </a:cubicBezTo>
                    <a:cubicBezTo>
                      <a:pt x="227" y="282"/>
                      <a:pt x="221" y="281"/>
                      <a:pt x="220" y="276"/>
                    </a:cubicBezTo>
                    <a:cubicBezTo>
                      <a:pt x="219" y="269"/>
                      <a:pt x="223" y="265"/>
                      <a:pt x="222" y="259"/>
                    </a:cubicBezTo>
                    <a:cubicBezTo>
                      <a:pt x="223" y="260"/>
                      <a:pt x="224" y="261"/>
                      <a:pt x="225" y="260"/>
                    </a:cubicBezTo>
                    <a:cubicBezTo>
                      <a:pt x="224" y="259"/>
                      <a:pt x="224" y="256"/>
                      <a:pt x="223" y="256"/>
                    </a:cubicBezTo>
                    <a:cubicBezTo>
                      <a:pt x="225" y="232"/>
                      <a:pt x="227" y="199"/>
                      <a:pt x="229" y="176"/>
                    </a:cubicBezTo>
                    <a:cubicBezTo>
                      <a:pt x="228" y="172"/>
                      <a:pt x="227" y="163"/>
                      <a:pt x="229" y="160"/>
                    </a:cubicBezTo>
                    <a:cubicBezTo>
                      <a:pt x="231" y="169"/>
                      <a:pt x="236" y="175"/>
                      <a:pt x="238" y="183"/>
                    </a:cubicBezTo>
                    <a:cubicBezTo>
                      <a:pt x="242" y="188"/>
                      <a:pt x="243" y="195"/>
                      <a:pt x="246" y="201"/>
                    </a:cubicBezTo>
                    <a:cubicBezTo>
                      <a:pt x="250" y="210"/>
                      <a:pt x="256" y="220"/>
                      <a:pt x="260" y="230"/>
                    </a:cubicBezTo>
                    <a:cubicBezTo>
                      <a:pt x="261" y="234"/>
                      <a:pt x="260" y="240"/>
                      <a:pt x="266" y="241"/>
                    </a:cubicBezTo>
                    <a:cubicBezTo>
                      <a:pt x="266" y="240"/>
                      <a:pt x="265" y="239"/>
                      <a:pt x="267" y="239"/>
                    </a:cubicBezTo>
                    <a:cubicBezTo>
                      <a:pt x="267" y="237"/>
                      <a:pt x="265" y="237"/>
                      <a:pt x="265" y="235"/>
                    </a:cubicBezTo>
                    <a:cubicBezTo>
                      <a:pt x="266" y="235"/>
                      <a:pt x="268" y="234"/>
                      <a:pt x="268" y="235"/>
                    </a:cubicBezTo>
                    <a:cubicBezTo>
                      <a:pt x="266" y="240"/>
                      <a:pt x="271" y="242"/>
                      <a:pt x="274" y="239"/>
                    </a:cubicBezTo>
                    <a:cubicBezTo>
                      <a:pt x="273" y="237"/>
                      <a:pt x="272" y="234"/>
                      <a:pt x="272" y="232"/>
                    </a:cubicBezTo>
                    <a:cubicBezTo>
                      <a:pt x="281" y="218"/>
                      <a:pt x="278" y="198"/>
                      <a:pt x="277" y="186"/>
                    </a:cubicBezTo>
                    <a:cubicBezTo>
                      <a:pt x="280" y="163"/>
                      <a:pt x="278" y="135"/>
                      <a:pt x="283" y="117"/>
                    </a:cubicBezTo>
                    <a:cubicBezTo>
                      <a:pt x="284" y="117"/>
                      <a:pt x="286" y="121"/>
                      <a:pt x="286" y="119"/>
                    </a:cubicBezTo>
                    <a:cubicBezTo>
                      <a:pt x="289" y="117"/>
                      <a:pt x="288" y="112"/>
                      <a:pt x="288" y="109"/>
                    </a:cubicBezTo>
                    <a:cubicBezTo>
                      <a:pt x="289" y="104"/>
                      <a:pt x="292" y="100"/>
                      <a:pt x="293" y="96"/>
                    </a:cubicBezTo>
                    <a:cubicBezTo>
                      <a:pt x="296" y="86"/>
                      <a:pt x="299" y="74"/>
                      <a:pt x="300" y="63"/>
                    </a:cubicBezTo>
                    <a:cubicBezTo>
                      <a:pt x="298" y="62"/>
                      <a:pt x="294" y="61"/>
                      <a:pt x="292" y="59"/>
                    </a:cubicBezTo>
                    <a:cubicBezTo>
                      <a:pt x="292" y="58"/>
                      <a:pt x="292" y="56"/>
                      <a:pt x="291" y="55"/>
                    </a:cubicBezTo>
                    <a:close/>
                    <a:moveTo>
                      <a:pt x="278" y="53"/>
                    </a:moveTo>
                    <a:cubicBezTo>
                      <a:pt x="277" y="53"/>
                      <a:pt x="277" y="51"/>
                      <a:pt x="276" y="52"/>
                    </a:cubicBezTo>
                    <a:cubicBezTo>
                      <a:pt x="277" y="49"/>
                      <a:pt x="277" y="44"/>
                      <a:pt x="278" y="41"/>
                    </a:cubicBezTo>
                    <a:cubicBezTo>
                      <a:pt x="279" y="45"/>
                      <a:pt x="278" y="49"/>
                      <a:pt x="278" y="53"/>
                    </a:cubicBezTo>
                    <a:close/>
                    <a:moveTo>
                      <a:pt x="219" y="136"/>
                    </a:moveTo>
                    <a:cubicBezTo>
                      <a:pt x="217" y="137"/>
                      <a:pt x="216" y="133"/>
                      <a:pt x="215" y="132"/>
                    </a:cubicBezTo>
                    <a:cubicBezTo>
                      <a:pt x="217" y="131"/>
                      <a:pt x="219" y="135"/>
                      <a:pt x="219" y="136"/>
                    </a:cubicBezTo>
                    <a:close/>
                    <a:moveTo>
                      <a:pt x="219" y="145"/>
                    </a:moveTo>
                    <a:cubicBezTo>
                      <a:pt x="217" y="144"/>
                      <a:pt x="215" y="139"/>
                      <a:pt x="213" y="137"/>
                    </a:cubicBezTo>
                    <a:cubicBezTo>
                      <a:pt x="215" y="137"/>
                      <a:pt x="218" y="141"/>
                      <a:pt x="219" y="145"/>
                    </a:cubicBezTo>
                    <a:close/>
                    <a:moveTo>
                      <a:pt x="210" y="125"/>
                    </a:moveTo>
                    <a:cubicBezTo>
                      <a:pt x="212" y="125"/>
                      <a:pt x="211" y="127"/>
                      <a:pt x="213" y="127"/>
                    </a:cubicBezTo>
                    <a:cubicBezTo>
                      <a:pt x="213" y="128"/>
                      <a:pt x="212" y="128"/>
                      <a:pt x="212" y="129"/>
                    </a:cubicBezTo>
                    <a:cubicBezTo>
                      <a:pt x="212" y="129"/>
                      <a:pt x="211" y="129"/>
                      <a:pt x="211" y="129"/>
                    </a:cubicBezTo>
                    <a:cubicBezTo>
                      <a:pt x="211" y="127"/>
                      <a:pt x="210" y="127"/>
                      <a:pt x="209" y="126"/>
                    </a:cubicBezTo>
                    <a:cubicBezTo>
                      <a:pt x="209" y="126"/>
                      <a:pt x="210" y="126"/>
                      <a:pt x="210" y="125"/>
                    </a:cubicBezTo>
                    <a:close/>
                    <a:moveTo>
                      <a:pt x="214" y="227"/>
                    </a:moveTo>
                    <a:cubicBezTo>
                      <a:pt x="215" y="227"/>
                      <a:pt x="214" y="232"/>
                      <a:pt x="214" y="234"/>
                    </a:cubicBezTo>
                    <a:cubicBezTo>
                      <a:pt x="213" y="235"/>
                      <a:pt x="215" y="230"/>
                      <a:pt x="213" y="230"/>
                    </a:cubicBezTo>
                    <a:cubicBezTo>
                      <a:pt x="213" y="229"/>
                      <a:pt x="214" y="229"/>
                      <a:pt x="214" y="227"/>
                    </a:cubicBezTo>
                    <a:close/>
                    <a:moveTo>
                      <a:pt x="219" y="508"/>
                    </a:moveTo>
                    <a:cubicBezTo>
                      <a:pt x="218" y="507"/>
                      <a:pt x="217" y="507"/>
                      <a:pt x="216" y="507"/>
                    </a:cubicBezTo>
                    <a:cubicBezTo>
                      <a:pt x="216" y="504"/>
                      <a:pt x="218" y="502"/>
                      <a:pt x="218" y="500"/>
                    </a:cubicBezTo>
                    <a:cubicBezTo>
                      <a:pt x="220" y="502"/>
                      <a:pt x="219" y="504"/>
                      <a:pt x="219" y="508"/>
                    </a:cubicBezTo>
                    <a:close/>
                    <a:moveTo>
                      <a:pt x="217" y="555"/>
                    </a:moveTo>
                    <a:cubicBezTo>
                      <a:pt x="217" y="556"/>
                      <a:pt x="217" y="556"/>
                      <a:pt x="218" y="556"/>
                    </a:cubicBezTo>
                    <a:cubicBezTo>
                      <a:pt x="218" y="558"/>
                      <a:pt x="217" y="559"/>
                      <a:pt x="216" y="560"/>
                    </a:cubicBezTo>
                    <a:cubicBezTo>
                      <a:pt x="213" y="559"/>
                      <a:pt x="217" y="558"/>
                      <a:pt x="217" y="555"/>
                    </a:cubicBezTo>
                    <a:close/>
                    <a:moveTo>
                      <a:pt x="221" y="591"/>
                    </a:moveTo>
                    <a:cubicBezTo>
                      <a:pt x="219" y="590"/>
                      <a:pt x="220" y="588"/>
                      <a:pt x="218" y="588"/>
                    </a:cubicBezTo>
                    <a:cubicBezTo>
                      <a:pt x="219" y="586"/>
                      <a:pt x="220" y="587"/>
                      <a:pt x="220" y="585"/>
                    </a:cubicBezTo>
                    <a:cubicBezTo>
                      <a:pt x="221" y="586"/>
                      <a:pt x="220" y="588"/>
                      <a:pt x="221" y="591"/>
                    </a:cubicBezTo>
                    <a:close/>
                    <a:moveTo>
                      <a:pt x="185" y="363"/>
                    </a:moveTo>
                    <a:cubicBezTo>
                      <a:pt x="183" y="363"/>
                      <a:pt x="183" y="361"/>
                      <a:pt x="184" y="361"/>
                    </a:cubicBezTo>
                    <a:cubicBezTo>
                      <a:pt x="186" y="360"/>
                      <a:pt x="185" y="362"/>
                      <a:pt x="185" y="363"/>
                    </a:cubicBezTo>
                    <a:close/>
                    <a:moveTo>
                      <a:pt x="171" y="348"/>
                    </a:moveTo>
                    <a:cubicBezTo>
                      <a:pt x="170" y="348"/>
                      <a:pt x="169" y="347"/>
                      <a:pt x="168" y="347"/>
                    </a:cubicBezTo>
                    <a:cubicBezTo>
                      <a:pt x="168" y="346"/>
                      <a:pt x="169" y="345"/>
                      <a:pt x="168" y="345"/>
                    </a:cubicBezTo>
                    <a:cubicBezTo>
                      <a:pt x="170" y="343"/>
                      <a:pt x="171" y="341"/>
                      <a:pt x="172" y="339"/>
                    </a:cubicBezTo>
                    <a:cubicBezTo>
                      <a:pt x="174" y="340"/>
                      <a:pt x="172" y="343"/>
                      <a:pt x="174" y="345"/>
                    </a:cubicBezTo>
                    <a:cubicBezTo>
                      <a:pt x="173" y="346"/>
                      <a:pt x="172" y="347"/>
                      <a:pt x="171" y="348"/>
                    </a:cubicBezTo>
                    <a:close/>
                    <a:moveTo>
                      <a:pt x="172" y="363"/>
                    </a:moveTo>
                    <a:cubicBezTo>
                      <a:pt x="171" y="362"/>
                      <a:pt x="172" y="361"/>
                      <a:pt x="172" y="360"/>
                    </a:cubicBezTo>
                    <a:cubicBezTo>
                      <a:pt x="174" y="360"/>
                      <a:pt x="174" y="363"/>
                      <a:pt x="172" y="363"/>
                    </a:cubicBezTo>
                    <a:close/>
                    <a:moveTo>
                      <a:pt x="152" y="377"/>
                    </a:moveTo>
                    <a:cubicBezTo>
                      <a:pt x="152" y="376"/>
                      <a:pt x="153" y="375"/>
                      <a:pt x="154" y="375"/>
                    </a:cubicBezTo>
                    <a:cubicBezTo>
                      <a:pt x="155" y="376"/>
                      <a:pt x="153" y="377"/>
                      <a:pt x="152" y="377"/>
                    </a:cubicBezTo>
                    <a:close/>
                    <a:moveTo>
                      <a:pt x="154" y="380"/>
                    </a:moveTo>
                    <a:cubicBezTo>
                      <a:pt x="156" y="381"/>
                      <a:pt x="153" y="382"/>
                      <a:pt x="153" y="383"/>
                    </a:cubicBezTo>
                    <a:cubicBezTo>
                      <a:pt x="152" y="382"/>
                      <a:pt x="154" y="381"/>
                      <a:pt x="154" y="380"/>
                    </a:cubicBezTo>
                    <a:close/>
                    <a:moveTo>
                      <a:pt x="150" y="536"/>
                    </a:moveTo>
                    <a:cubicBezTo>
                      <a:pt x="149" y="538"/>
                      <a:pt x="149" y="535"/>
                      <a:pt x="148" y="535"/>
                    </a:cubicBezTo>
                    <a:cubicBezTo>
                      <a:pt x="148" y="534"/>
                      <a:pt x="148" y="532"/>
                      <a:pt x="149" y="531"/>
                    </a:cubicBezTo>
                    <a:cubicBezTo>
                      <a:pt x="150" y="532"/>
                      <a:pt x="149" y="535"/>
                      <a:pt x="150" y="536"/>
                    </a:cubicBezTo>
                    <a:close/>
                    <a:moveTo>
                      <a:pt x="150" y="554"/>
                    </a:moveTo>
                    <a:cubicBezTo>
                      <a:pt x="147" y="553"/>
                      <a:pt x="149" y="550"/>
                      <a:pt x="149" y="548"/>
                    </a:cubicBezTo>
                    <a:cubicBezTo>
                      <a:pt x="150" y="550"/>
                      <a:pt x="150" y="552"/>
                      <a:pt x="150" y="554"/>
                    </a:cubicBezTo>
                    <a:close/>
                    <a:moveTo>
                      <a:pt x="124" y="329"/>
                    </a:moveTo>
                    <a:cubicBezTo>
                      <a:pt x="124" y="329"/>
                      <a:pt x="124" y="329"/>
                      <a:pt x="124" y="329"/>
                    </a:cubicBezTo>
                    <a:cubicBezTo>
                      <a:pt x="124" y="329"/>
                      <a:pt x="124" y="329"/>
                      <a:pt x="123" y="329"/>
                    </a:cubicBezTo>
                    <a:cubicBezTo>
                      <a:pt x="123" y="329"/>
                      <a:pt x="124" y="329"/>
                      <a:pt x="124" y="329"/>
                    </a:cubicBezTo>
                    <a:cubicBezTo>
                      <a:pt x="124" y="329"/>
                      <a:pt x="124" y="329"/>
                      <a:pt x="124" y="329"/>
                    </a:cubicBezTo>
                    <a:cubicBezTo>
                      <a:pt x="124" y="328"/>
                      <a:pt x="123" y="328"/>
                      <a:pt x="122" y="327"/>
                    </a:cubicBezTo>
                    <a:cubicBezTo>
                      <a:pt x="122" y="324"/>
                      <a:pt x="124" y="323"/>
                      <a:pt x="125" y="321"/>
                    </a:cubicBezTo>
                    <a:cubicBezTo>
                      <a:pt x="129" y="323"/>
                      <a:pt x="127" y="327"/>
                      <a:pt x="124" y="329"/>
                    </a:cubicBezTo>
                    <a:cubicBezTo>
                      <a:pt x="124" y="329"/>
                      <a:pt x="124" y="329"/>
                      <a:pt x="124" y="329"/>
                    </a:cubicBezTo>
                    <a:close/>
                    <a:moveTo>
                      <a:pt x="113" y="322"/>
                    </a:moveTo>
                    <a:cubicBezTo>
                      <a:pt x="116" y="323"/>
                      <a:pt x="116" y="327"/>
                      <a:pt x="116" y="328"/>
                    </a:cubicBezTo>
                    <a:cubicBezTo>
                      <a:pt x="115" y="329"/>
                      <a:pt x="115" y="327"/>
                      <a:pt x="113" y="327"/>
                    </a:cubicBezTo>
                    <a:cubicBezTo>
                      <a:pt x="115" y="326"/>
                      <a:pt x="112" y="323"/>
                      <a:pt x="113" y="322"/>
                    </a:cubicBezTo>
                    <a:close/>
                    <a:moveTo>
                      <a:pt x="90" y="150"/>
                    </a:moveTo>
                    <a:cubicBezTo>
                      <a:pt x="91" y="150"/>
                      <a:pt x="90" y="151"/>
                      <a:pt x="90" y="152"/>
                    </a:cubicBezTo>
                    <a:cubicBezTo>
                      <a:pt x="87" y="153"/>
                      <a:pt x="88" y="150"/>
                      <a:pt x="90" y="150"/>
                    </a:cubicBezTo>
                    <a:close/>
                    <a:moveTo>
                      <a:pt x="89" y="145"/>
                    </a:moveTo>
                    <a:cubicBezTo>
                      <a:pt x="90" y="144"/>
                      <a:pt x="89" y="140"/>
                      <a:pt x="92" y="140"/>
                    </a:cubicBezTo>
                    <a:cubicBezTo>
                      <a:pt x="92" y="142"/>
                      <a:pt x="92" y="143"/>
                      <a:pt x="92" y="144"/>
                    </a:cubicBezTo>
                    <a:cubicBezTo>
                      <a:pt x="90" y="144"/>
                      <a:pt x="92" y="146"/>
                      <a:pt x="89" y="145"/>
                    </a:cubicBezTo>
                    <a:close/>
                    <a:moveTo>
                      <a:pt x="92" y="171"/>
                    </a:moveTo>
                    <a:cubicBezTo>
                      <a:pt x="94" y="186"/>
                      <a:pt x="100" y="203"/>
                      <a:pt x="100" y="222"/>
                    </a:cubicBezTo>
                    <a:cubicBezTo>
                      <a:pt x="99" y="223"/>
                      <a:pt x="98" y="224"/>
                      <a:pt x="97" y="226"/>
                    </a:cubicBezTo>
                    <a:cubicBezTo>
                      <a:pt x="98" y="228"/>
                      <a:pt x="98" y="229"/>
                      <a:pt x="100" y="229"/>
                    </a:cubicBezTo>
                    <a:cubicBezTo>
                      <a:pt x="100" y="232"/>
                      <a:pt x="99" y="235"/>
                      <a:pt x="97" y="236"/>
                    </a:cubicBezTo>
                    <a:cubicBezTo>
                      <a:pt x="94" y="209"/>
                      <a:pt x="92" y="174"/>
                      <a:pt x="89" y="153"/>
                    </a:cubicBezTo>
                    <a:cubicBezTo>
                      <a:pt x="92" y="158"/>
                      <a:pt x="92" y="164"/>
                      <a:pt x="92" y="171"/>
                    </a:cubicBezTo>
                    <a:close/>
                    <a:moveTo>
                      <a:pt x="97" y="143"/>
                    </a:moveTo>
                    <a:cubicBezTo>
                      <a:pt x="97" y="146"/>
                      <a:pt x="98" y="146"/>
                      <a:pt x="97" y="148"/>
                    </a:cubicBezTo>
                    <a:cubicBezTo>
                      <a:pt x="94" y="145"/>
                      <a:pt x="97" y="141"/>
                      <a:pt x="95" y="138"/>
                    </a:cubicBezTo>
                    <a:cubicBezTo>
                      <a:pt x="96" y="138"/>
                      <a:pt x="96" y="138"/>
                      <a:pt x="97" y="138"/>
                    </a:cubicBezTo>
                    <a:cubicBezTo>
                      <a:pt x="96" y="141"/>
                      <a:pt x="98" y="141"/>
                      <a:pt x="98" y="144"/>
                    </a:cubicBezTo>
                    <a:cubicBezTo>
                      <a:pt x="98" y="143"/>
                      <a:pt x="98" y="143"/>
                      <a:pt x="97" y="143"/>
                    </a:cubicBezTo>
                    <a:close/>
                    <a:moveTo>
                      <a:pt x="98" y="161"/>
                    </a:moveTo>
                    <a:cubicBezTo>
                      <a:pt x="96" y="159"/>
                      <a:pt x="96" y="155"/>
                      <a:pt x="98" y="153"/>
                    </a:cubicBezTo>
                    <a:cubicBezTo>
                      <a:pt x="100" y="155"/>
                      <a:pt x="99" y="159"/>
                      <a:pt x="98" y="161"/>
                    </a:cubicBezTo>
                    <a:close/>
                    <a:moveTo>
                      <a:pt x="99" y="241"/>
                    </a:moveTo>
                    <a:cubicBezTo>
                      <a:pt x="101" y="242"/>
                      <a:pt x="99" y="243"/>
                      <a:pt x="99" y="243"/>
                    </a:cubicBezTo>
                    <a:cubicBezTo>
                      <a:pt x="99" y="243"/>
                      <a:pt x="99" y="243"/>
                      <a:pt x="98" y="243"/>
                    </a:cubicBezTo>
                    <a:cubicBezTo>
                      <a:pt x="98" y="242"/>
                      <a:pt x="100" y="242"/>
                      <a:pt x="99" y="241"/>
                    </a:cubicBezTo>
                    <a:close/>
                    <a:moveTo>
                      <a:pt x="101" y="247"/>
                    </a:moveTo>
                    <a:cubicBezTo>
                      <a:pt x="101" y="249"/>
                      <a:pt x="101" y="250"/>
                      <a:pt x="101" y="252"/>
                    </a:cubicBezTo>
                    <a:cubicBezTo>
                      <a:pt x="100" y="251"/>
                      <a:pt x="99" y="248"/>
                      <a:pt x="99" y="247"/>
                    </a:cubicBezTo>
                    <a:cubicBezTo>
                      <a:pt x="100" y="247"/>
                      <a:pt x="100" y="247"/>
                      <a:pt x="101" y="247"/>
                    </a:cubicBezTo>
                    <a:close/>
                    <a:moveTo>
                      <a:pt x="102" y="276"/>
                    </a:moveTo>
                    <a:cubicBezTo>
                      <a:pt x="100" y="274"/>
                      <a:pt x="100" y="265"/>
                      <a:pt x="99" y="260"/>
                    </a:cubicBezTo>
                    <a:cubicBezTo>
                      <a:pt x="101" y="266"/>
                      <a:pt x="103" y="272"/>
                      <a:pt x="102" y="276"/>
                    </a:cubicBezTo>
                    <a:close/>
                    <a:moveTo>
                      <a:pt x="101" y="200"/>
                    </a:moveTo>
                    <a:cubicBezTo>
                      <a:pt x="101" y="196"/>
                      <a:pt x="99" y="193"/>
                      <a:pt x="101" y="190"/>
                    </a:cubicBezTo>
                    <a:cubicBezTo>
                      <a:pt x="106" y="191"/>
                      <a:pt x="104" y="198"/>
                      <a:pt x="101" y="200"/>
                    </a:cubicBezTo>
                    <a:close/>
                    <a:moveTo>
                      <a:pt x="107" y="139"/>
                    </a:moveTo>
                    <a:cubicBezTo>
                      <a:pt x="108" y="140"/>
                      <a:pt x="112" y="143"/>
                      <a:pt x="108" y="144"/>
                    </a:cubicBezTo>
                    <a:cubicBezTo>
                      <a:pt x="109" y="142"/>
                      <a:pt x="106" y="141"/>
                      <a:pt x="107" y="139"/>
                    </a:cubicBezTo>
                    <a:close/>
                    <a:moveTo>
                      <a:pt x="106" y="134"/>
                    </a:moveTo>
                    <a:cubicBezTo>
                      <a:pt x="106" y="133"/>
                      <a:pt x="106" y="133"/>
                      <a:pt x="106" y="132"/>
                    </a:cubicBezTo>
                    <a:cubicBezTo>
                      <a:pt x="106" y="131"/>
                      <a:pt x="108" y="132"/>
                      <a:pt x="108" y="131"/>
                    </a:cubicBezTo>
                    <a:cubicBezTo>
                      <a:pt x="108" y="131"/>
                      <a:pt x="107" y="134"/>
                      <a:pt x="106" y="134"/>
                    </a:cubicBezTo>
                    <a:close/>
                    <a:moveTo>
                      <a:pt x="140" y="152"/>
                    </a:moveTo>
                    <a:cubicBezTo>
                      <a:pt x="141" y="152"/>
                      <a:pt x="141" y="153"/>
                      <a:pt x="141" y="154"/>
                    </a:cubicBezTo>
                    <a:cubicBezTo>
                      <a:pt x="141" y="156"/>
                      <a:pt x="140" y="157"/>
                      <a:pt x="139" y="158"/>
                    </a:cubicBezTo>
                    <a:cubicBezTo>
                      <a:pt x="137" y="158"/>
                      <a:pt x="138" y="157"/>
                      <a:pt x="137" y="157"/>
                    </a:cubicBezTo>
                    <a:cubicBezTo>
                      <a:pt x="136" y="154"/>
                      <a:pt x="139" y="155"/>
                      <a:pt x="140" y="152"/>
                    </a:cubicBezTo>
                    <a:close/>
                    <a:moveTo>
                      <a:pt x="138" y="146"/>
                    </a:moveTo>
                    <a:cubicBezTo>
                      <a:pt x="138" y="144"/>
                      <a:pt x="139" y="143"/>
                      <a:pt x="140" y="143"/>
                    </a:cubicBezTo>
                    <a:cubicBezTo>
                      <a:pt x="141" y="143"/>
                      <a:pt x="141" y="144"/>
                      <a:pt x="141" y="145"/>
                    </a:cubicBezTo>
                    <a:cubicBezTo>
                      <a:pt x="140" y="145"/>
                      <a:pt x="140" y="147"/>
                      <a:pt x="139" y="146"/>
                    </a:cubicBezTo>
                    <a:cubicBezTo>
                      <a:pt x="139" y="146"/>
                      <a:pt x="139" y="146"/>
                      <a:pt x="138" y="146"/>
                    </a:cubicBezTo>
                    <a:close/>
                    <a:moveTo>
                      <a:pt x="163" y="137"/>
                    </a:moveTo>
                    <a:cubicBezTo>
                      <a:pt x="163" y="138"/>
                      <a:pt x="164" y="139"/>
                      <a:pt x="164" y="140"/>
                    </a:cubicBezTo>
                    <a:cubicBezTo>
                      <a:pt x="163" y="141"/>
                      <a:pt x="162" y="141"/>
                      <a:pt x="161" y="141"/>
                    </a:cubicBezTo>
                    <a:cubicBezTo>
                      <a:pt x="161" y="139"/>
                      <a:pt x="163" y="139"/>
                      <a:pt x="163" y="137"/>
                    </a:cubicBezTo>
                    <a:close/>
                    <a:moveTo>
                      <a:pt x="159" y="127"/>
                    </a:moveTo>
                    <a:cubicBezTo>
                      <a:pt x="160" y="126"/>
                      <a:pt x="162" y="129"/>
                      <a:pt x="163" y="130"/>
                    </a:cubicBezTo>
                    <a:cubicBezTo>
                      <a:pt x="162" y="130"/>
                      <a:pt x="162" y="131"/>
                      <a:pt x="162" y="131"/>
                    </a:cubicBezTo>
                    <a:cubicBezTo>
                      <a:pt x="161" y="130"/>
                      <a:pt x="161" y="128"/>
                      <a:pt x="159" y="127"/>
                    </a:cubicBezTo>
                    <a:close/>
                    <a:moveTo>
                      <a:pt x="170" y="138"/>
                    </a:moveTo>
                    <a:cubicBezTo>
                      <a:pt x="171" y="138"/>
                      <a:pt x="171" y="139"/>
                      <a:pt x="172" y="139"/>
                    </a:cubicBezTo>
                    <a:cubicBezTo>
                      <a:pt x="171" y="141"/>
                      <a:pt x="170" y="141"/>
                      <a:pt x="169" y="143"/>
                    </a:cubicBezTo>
                    <a:cubicBezTo>
                      <a:pt x="169" y="143"/>
                      <a:pt x="169" y="141"/>
                      <a:pt x="168" y="141"/>
                    </a:cubicBezTo>
                    <a:cubicBezTo>
                      <a:pt x="168" y="140"/>
                      <a:pt x="170" y="139"/>
                      <a:pt x="170" y="138"/>
                    </a:cubicBezTo>
                    <a:close/>
                    <a:moveTo>
                      <a:pt x="169" y="132"/>
                    </a:moveTo>
                    <a:cubicBezTo>
                      <a:pt x="168" y="130"/>
                      <a:pt x="170" y="129"/>
                      <a:pt x="171" y="129"/>
                    </a:cubicBezTo>
                    <a:cubicBezTo>
                      <a:pt x="172" y="131"/>
                      <a:pt x="171" y="132"/>
                      <a:pt x="169" y="132"/>
                    </a:cubicBezTo>
                    <a:close/>
                    <a:moveTo>
                      <a:pt x="211" y="417"/>
                    </a:moveTo>
                    <a:cubicBezTo>
                      <a:pt x="209" y="416"/>
                      <a:pt x="209" y="415"/>
                      <a:pt x="209" y="414"/>
                    </a:cubicBezTo>
                    <a:cubicBezTo>
                      <a:pt x="208" y="413"/>
                      <a:pt x="210" y="413"/>
                      <a:pt x="210" y="412"/>
                    </a:cubicBezTo>
                    <a:cubicBezTo>
                      <a:pt x="211" y="413"/>
                      <a:pt x="210" y="414"/>
                      <a:pt x="211" y="417"/>
                    </a:cubicBezTo>
                    <a:close/>
                    <a:moveTo>
                      <a:pt x="174" y="313"/>
                    </a:moveTo>
                    <a:cubicBezTo>
                      <a:pt x="174" y="310"/>
                      <a:pt x="176" y="309"/>
                      <a:pt x="177" y="307"/>
                    </a:cubicBezTo>
                    <a:cubicBezTo>
                      <a:pt x="179" y="309"/>
                      <a:pt x="176" y="312"/>
                      <a:pt x="174" y="313"/>
                    </a:cubicBezTo>
                    <a:close/>
                    <a:moveTo>
                      <a:pt x="177" y="320"/>
                    </a:moveTo>
                    <a:cubicBezTo>
                      <a:pt x="176" y="321"/>
                      <a:pt x="174" y="320"/>
                      <a:pt x="175" y="318"/>
                    </a:cubicBezTo>
                    <a:cubicBezTo>
                      <a:pt x="177" y="318"/>
                      <a:pt x="177" y="319"/>
                      <a:pt x="177" y="320"/>
                    </a:cubicBezTo>
                    <a:close/>
                    <a:moveTo>
                      <a:pt x="139" y="419"/>
                    </a:moveTo>
                    <a:cubicBezTo>
                      <a:pt x="138" y="420"/>
                      <a:pt x="138" y="418"/>
                      <a:pt x="138" y="417"/>
                    </a:cubicBezTo>
                    <a:cubicBezTo>
                      <a:pt x="139" y="417"/>
                      <a:pt x="139" y="417"/>
                      <a:pt x="140" y="417"/>
                    </a:cubicBezTo>
                    <a:cubicBezTo>
                      <a:pt x="139" y="418"/>
                      <a:pt x="139" y="418"/>
                      <a:pt x="139" y="419"/>
                    </a:cubicBezTo>
                    <a:close/>
                    <a:moveTo>
                      <a:pt x="115" y="248"/>
                    </a:moveTo>
                    <a:cubicBezTo>
                      <a:pt x="118" y="248"/>
                      <a:pt x="117" y="251"/>
                      <a:pt x="119" y="251"/>
                    </a:cubicBezTo>
                    <a:cubicBezTo>
                      <a:pt x="118" y="254"/>
                      <a:pt x="117" y="256"/>
                      <a:pt x="115" y="257"/>
                    </a:cubicBezTo>
                    <a:cubicBezTo>
                      <a:pt x="116" y="253"/>
                      <a:pt x="114" y="250"/>
                      <a:pt x="115" y="248"/>
                    </a:cubicBezTo>
                    <a:close/>
                    <a:moveTo>
                      <a:pt x="110" y="167"/>
                    </a:moveTo>
                    <a:cubicBezTo>
                      <a:pt x="112" y="170"/>
                      <a:pt x="109" y="173"/>
                      <a:pt x="106" y="174"/>
                    </a:cubicBezTo>
                    <a:cubicBezTo>
                      <a:pt x="107" y="173"/>
                      <a:pt x="106" y="173"/>
                      <a:pt x="106" y="172"/>
                    </a:cubicBezTo>
                    <a:cubicBezTo>
                      <a:pt x="108" y="172"/>
                      <a:pt x="109" y="169"/>
                      <a:pt x="110" y="167"/>
                    </a:cubicBezTo>
                    <a:close/>
                    <a:moveTo>
                      <a:pt x="105" y="170"/>
                    </a:moveTo>
                    <a:cubicBezTo>
                      <a:pt x="104" y="167"/>
                      <a:pt x="107" y="166"/>
                      <a:pt x="108" y="164"/>
                    </a:cubicBezTo>
                    <a:cubicBezTo>
                      <a:pt x="108" y="164"/>
                      <a:pt x="109" y="165"/>
                      <a:pt x="109" y="165"/>
                    </a:cubicBezTo>
                    <a:cubicBezTo>
                      <a:pt x="108" y="167"/>
                      <a:pt x="106" y="168"/>
                      <a:pt x="105" y="170"/>
                    </a:cubicBezTo>
                    <a:close/>
                    <a:moveTo>
                      <a:pt x="116" y="173"/>
                    </a:moveTo>
                    <a:cubicBezTo>
                      <a:pt x="117" y="173"/>
                      <a:pt x="117" y="175"/>
                      <a:pt x="118" y="175"/>
                    </a:cubicBezTo>
                    <a:cubicBezTo>
                      <a:pt x="117" y="178"/>
                      <a:pt x="114" y="179"/>
                      <a:pt x="113" y="182"/>
                    </a:cubicBezTo>
                    <a:cubicBezTo>
                      <a:pt x="109" y="181"/>
                      <a:pt x="112" y="177"/>
                      <a:pt x="114" y="175"/>
                    </a:cubicBezTo>
                    <a:cubicBezTo>
                      <a:pt x="115" y="175"/>
                      <a:pt x="115" y="176"/>
                      <a:pt x="115" y="176"/>
                    </a:cubicBezTo>
                    <a:cubicBezTo>
                      <a:pt x="117" y="176"/>
                      <a:pt x="116" y="174"/>
                      <a:pt x="116" y="173"/>
                    </a:cubicBezTo>
                    <a:close/>
                    <a:moveTo>
                      <a:pt x="121" y="178"/>
                    </a:moveTo>
                    <a:cubicBezTo>
                      <a:pt x="122" y="181"/>
                      <a:pt x="119" y="186"/>
                      <a:pt x="116" y="186"/>
                    </a:cubicBezTo>
                    <a:cubicBezTo>
                      <a:pt x="116" y="183"/>
                      <a:pt x="118" y="179"/>
                      <a:pt x="121" y="178"/>
                    </a:cubicBezTo>
                    <a:close/>
                    <a:moveTo>
                      <a:pt x="119" y="169"/>
                    </a:moveTo>
                    <a:cubicBezTo>
                      <a:pt x="120" y="169"/>
                      <a:pt x="120" y="171"/>
                      <a:pt x="121" y="172"/>
                    </a:cubicBezTo>
                    <a:cubicBezTo>
                      <a:pt x="119" y="172"/>
                      <a:pt x="118" y="170"/>
                      <a:pt x="119" y="169"/>
                    </a:cubicBezTo>
                    <a:close/>
                    <a:moveTo>
                      <a:pt x="123" y="150"/>
                    </a:moveTo>
                    <a:cubicBezTo>
                      <a:pt x="124" y="150"/>
                      <a:pt x="125" y="150"/>
                      <a:pt x="125" y="148"/>
                    </a:cubicBezTo>
                    <a:cubicBezTo>
                      <a:pt x="126" y="148"/>
                      <a:pt x="126" y="149"/>
                      <a:pt x="126" y="150"/>
                    </a:cubicBezTo>
                    <a:cubicBezTo>
                      <a:pt x="126" y="151"/>
                      <a:pt x="125" y="152"/>
                      <a:pt x="123" y="152"/>
                    </a:cubicBezTo>
                    <a:cubicBezTo>
                      <a:pt x="124" y="151"/>
                      <a:pt x="124" y="152"/>
                      <a:pt x="123" y="150"/>
                    </a:cubicBezTo>
                    <a:close/>
                    <a:moveTo>
                      <a:pt x="126" y="160"/>
                    </a:moveTo>
                    <a:cubicBezTo>
                      <a:pt x="129" y="164"/>
                      <a:pt x="125" y="167"/>
                      <a:pt x="123" y="168"/>
                    </a:cubicBezTo>
                    <a:cubicBezTo>
                      <a:pt x="124" y="166"/>
                      <a:pt x="122" y="166"/>
                      <a:pt x="122" y="165"/>
                    </a:cubicBezTo>
                    <a:cubicBezTo>
                      <a:pt x="123" y="163"/>
                      <a:pt x="124" y="161"/>
                      <a:pt x="126" y="160"/>
                    </a:cubicBezTo>
                    <a:close/>
                    <a:moveTo>
                      <a:pt x="146" y="159"/>
                    </a:moveTo>
                    <a:cubicBezTo>
                      <a:pt x="148" y="161"/>
                      <a:pt x="145" y="164"/>
                      <a:pt x="143" y="164"/>
                    </a:cubicBezTo>
                    <a:cubicBezTo>
                      <a:pt x="143" y="162"/>
                      <a:pt x="145" y="161"/>
                      <a:pt x="146" y="159"/>
                    </a:cubicBezTo>
                    <a:close/>
                    <a:moveTo>
                      <a:pt x="143" y="151"/>
                    </a:moveTo>
                    <a:cubicBezTo>
                      <a:pt x="141" y="149"/>
                      <a:pt x="144" y="146"/>
                      <a:pt x="145" y="149"/>
                    </a:cubicBezTo>
                    <a:cubicBezTo>
                      <a:pt x="145" y="151"/>
                      <a:pt x="144" y="152"/>
                      <a:pt x="143" y="151"/>
                    </a:cubicBezTo>
                    <a:close/>
                    <a:moveTo>
                      <a:pt x="146" y="173"/>
                    </a:moveTo>
                    <a:cubicBezTo>
                      <a:pt x="145" y="172"/>
                      <a:pt x="145" y="173"/>
                      <a:pt x="144" y="173"/>
                    </a:cubicBezTo>
                    <a:cubicBezTo>
                      <a:pt x="142" y="171"/>
                      <a:pt x="146" y="169"/>
                      <a:pt x="146" y="173"/>
                    </a:cubicBezTo>
                    <a:close/>
                    <a:moveTo>
                      <a:pt x="151" y="191"/>
                    </a:moveTo>
                    <a:cubicBezTo>
                      <a:pt x="151" y="193"/>
                      <a:pt x="149" y="195"/>
                      <a:pt x="148" y="196"/>
                    </a:cubicBezTo>
                    <a:cubicBezTo>
                      <a:pt x="147" y="195"/>
                      <a:pt x="145" y="194"/>
                      <a:pt x="144" y="192"/>
                    </a:cubicBezTo>
                    <a:cubicBezTo>
                      <a:pt x="146" y="188"/>
                      <a:pt x="149" y="187"/>
                      <a:pt x="151" y="191"/>
                    </a:cubicBezTo>
                    <a:close/>
                    <a:moveTo>
                      <a:pt x="160" y="188"/>
                    </a:moveTo>
                    <a:cubicBezTo>
                      <a:pt x="162" y="189"/>
                      <a:pt x="163" y="190"/>
                      <a:pt x="163" y="192"/>
                    </a:cubicBezTo>
                    <a:cubicBezTo>
                      <a:pt x="163" y="192"/>
                      <a:pt x="163" y="192"/>
                      <a:pt x="162" y="193"/>
                    </a:cubicBezTo>
                    <a:cubicBezTo>
                      <a:pt x="161" y="192"/>
                      <a:pt x="160" y="191"/>
                      <a:pt x="159" y="191"/>
                    </a:cubicBezTo>
                    <a:cubicBezTo>
                      <a:pt x="159" y="190"/>
                      <a:pt x="161" y="190"/>
                      <a:pt x="160" y="188"/>
                    </a:cubicBezTo>
                    <a:close/>
                    <a:moveTo>
                      <a:pt x="164" y="183"/>
                    </a:moveTo>
                    <a:cubicBezTo>
                      <a:pt x="166" y="183"/>
                      <a:pt x="166" y="182"/>
                      <a:pt x="167" y="181"/>
                    </a:cubicBezTo>
                    <a:cubicBezTo>
                      <a:pt x="167" y="182"/>
                      <a:pt x="168" y="183"/>
                      <a:pt x="169" y="183"/>
                    </a:cubicBezTo>
                    <a:cubicBezTo>
                      <a:pt x="168" y="185"/>
                      <a:pt x="167" y="188"/>
                      <a:pt x="164" y="188"/>
                    </a:cubicBezTo>
                    <a:cubicBezTo>
                      <a:pt x="165" y="186"/>
                      <a:pt x="162" y="187"/>
                      <a:pt x="163" y="185"/>
                    </a:cubicBezTo>
                    <a:cubicBezTo>
                      <a:pt x="164" y="185"/>
                      <a:pt x="164" y="187"/>
                      <a:pt x="166" y="187"/>
                    </a:cubicBezTo>
                    <a:cubicBezTo>
                      <a:pt x="167" y="186"/>
                      <a:pt x="164" y="185"/>
                      <a:pt x="164" y="183"/>
                    </a:cubicBezTo>
                    <a:close/>
                    <a:moveTo>
                      <a:pt x="163" y="182"/>
                    </a:moveTo>
                    <a:cubicBezTo>
                      <a:pt x="163" y="181"/>
                      <a:pt x="165" y="181"/>
                      <a:pt x="165" y="179"/>
                    </a:cubicBezTo>
                    <a:cubicBezTo>
                      <a:pt x="167" y="180"/>
                      <a:pt x="164" y="182"/>
                      <a:pt x="163" y="182"/>
                    </a:cubicBezTo>
                    <a:close/>
                    <a:moveTo>
                      <a:pt x="169" y="163"/>
                    </a:moveTo>
                    <a:cubicBezTo>
                      <a:pt x="169" y="161"/>
                      <a:pt x="172" y="164"/>
                      <a:pt x="172" y="166"/>
                    </a:cubicBezTo>
                    <a:cubicBezTo>
                      <a:pt x="170" y="165"/>
                      <a:pt x="169" y="166"/>
                      <a:pt x="169" y="164"/>
                    </a:cubicBezTo>
                    <a:cubicBezTo>
                      <a:pt x="169" y="164"/>
                      <a:pt x="169" y="164"/>
                      <a:pt x="169" y="165"/>
                    </a:cubicBezTo>
                    <a:cubicBezTo>
                      <a:pt x="171" y="164"/>
                      <a:pt x="170" y="162"/>
                      <a:pt x="169" y="163"/>
                    </a:cubicBezTo>
                    <a:close/>
                    <a:moveTo>
                      <a:pt x="168" y="153"/>
                    </a:moveTo>
                    <a:cubicBezTo>
                      <a:pt x="169" y="153"/>
                      <a:pt x="169" y="153"/>
                      <a:pt x="170" y="153"/>
                    </a:cubicBezTo>
                    <a:cubicBezTo>
                      <a:pt x="170" y="155"/>
                      <a:pt x="169" y="155"/>
                      <a:pt x="169" y="156"/>
                    </a:cubicBezTo>
                    <a:cubicBezTo>
                      <a:pt x="167" y="156"/>
                      <a:pt x="167" y="154"/>
                      <a:pt x="168" y="153"/>
                    </a:cubicBezTo>
                    <a:close/>
                    <a:moveTo>
                      <a:pt x="173" y="157"/>
                    </a:moveTo>
                    <a:cubicBezTo>
                      <a:pt x="175" y="158"/>
                      <a:pt x="176" y="161"/>
                      <a:pt x="174" y="163"/>
                    </a:cubicBezTo>
                    <a:cubicBezTo>
                      <a:pt x="172" y="161"/>
                      <a:pt x="172" y="161"/>
                      <a:pt x="171" y="159"/>
                    </a:cubicBezTo>
                    <a:cubicBezTo>
                      <a:pt x="174" y="159"/>
                      <a:pt x="172" y="158"/>
                      <a:pt x="173" y="157"/>
                    </a:cubicBezTo>
                    <a:close/>
                    <a:moveTo>
                      <a:pt x="207" y="405"/>
                    </a:moveTo>
                    <a:cubicBezTo>
                      <a:pt x="208" y="404"/>
                      <a:pt x="209" y="405"/>
                      <a:pt x="210" y="405"/>
                    </a:cubicBezTo>
                    <a:cubicBezTo>
                      <a:pt x="209" y="407"/>
                      <a:pt x="209" y="408"/>
                      <a:pt x="207" y="408"/>
                    </a:cubicBezTo>
                    <a:cubicBezTo>
                      <a:pt x="208" y="406"/>
                      <a:pt x="207" y="407"/>
                      <a:pt x="207" y="405"/>
                    </a:cubicBezTo>
                    <a:close/>
                    <a:moveTo>
                      <a:pt x="209" y="389"/>
                    </a:moveTo>
                    <a:cubicBezTo>
                      <a:pt x="209" y="391"/>
                      <a:pt x="209" y="393"/>
                      <a:pt x="207" y="393"/>
                    </a:cubicBezTo>
                    <a:cubicBezTo>
                      <a:pt x="207" y="391"/>
                      <a:pt x="208" y="390"/>
                      <a:pt x="209" y="389"/>
                    </a:cubicBezTo>
                    <a:close/>
                    <a:moveTo>
                      <a:pt x="208" y="183"/>
                    </a:moveTo>
                    <a:cubicBezTo>
                      <a:pt x="207" y="181"/>
                      <a:pt x="208" y="182"/>
                      <a:pt x="208" y="180"/>
                    </a:cubicBezTo>
                    <a:cubicBezTo>
                      <a:pt x="210" y="180"/>
                      <a:pt x="209" y="184"/>
                      <a:pt x="208" y="183"/>
                    </a:cubicBezTo>
                    <a:close/>
                    <a:moveTo>
                      <a:pt x="206" y="449"/>
                    </a:moveTo>
                    <a:cubicBezTo>
                      <a:pt x="209" y="449"/>
                      <a:pt x="206" y="451"/>
                      <a:pt x="206" y="452"/>
                    </a:cubicBezTo>
                    <a:cubicBezTo>
                      <a:pt x="204" y="451"/>
                      <a:pt x="207" y="450"/>
                      <a:pt x="206" y="449"/>
                    </a:cubicBezTo>
                    <a:close/>
                    <a:moveTo>
                      <a:pt x="204" y="430"/>
                    </a:moveTo>
                    <a:cubicBezTo>
                      <a:pt x="206" y="430"/>
                      <a:pt x="207" y="432"/>
                      <a:pt x="206" y="433"/>
                    </a:cubicBezTo>
                    <a:cubicBezTo>
                      <a:pt x="205" y="432"/>
                      <a:pt x="204" y="431"/>
                      <a:pt x="204" y="430"/>
                    </a:cubicBezTo>
                    <a:close/>
                    <a:moveTo>
                      <a:pt x="207" y="443"/>
                    </a:moveTo>
                    <a:cubicBezTo>
                      <a:pt x="208" y="440"/>
                      <a:pt x="210" y="438"/>
                      <a:pt x="211" y="435"/>
                    </a:cubicBezTo>
                    <a:cubicBezTo>
                      <a:pt x="212" y="437"/>
                      <a:pt x="210" y="442"/>
                      <a:pt x="207" y="443"/>
                    </a:cubicBezTo>
                    <a:close/>
                    <a:moveTo>
                      <a:pt x="206" y="425"/>
                    </a:moveTo>
                    <a:cubicBezTo>
                      <a:pt x="206" y="423"/>
                      <a:pt x="203" y="421"/>
                      <a:pt x="205" y="419"/>
                    </a:cubicBezTo>
                    <a:cubicBezTo>
                      <a:pt x="207" y="420"/>
                      <a:pt x="208" y="424"/>
                      <a:pt x="206" y="425"/>
                    </a:cubicBezTo>
                    <a:close/>
                    <a:moveTo>
                      <a:pt x="204" y="306"/>
                    </a:moveTo>
                    <a:cubicBezTo>
                      <a:pt x="204" y="303"/>
                      <a:pt x="204" y="302"/>
                      <a:pt x="204" y="299"/>
                    </a:cubicBezTo>
                    <a:cubicBezTo>
                      <a:pt x="207" y="300"/>
                      <a:pt x="207" y="306"/>
                      <a:pt x="204" y="306"/>
                    </a:cubicBezTo>
                    <a:close/>
                    <a:moveTo>
                      <a:pt x="205" y="292"/>
                    </a:moveTo>
                    <a:cubicBezTo>
                      <a:pt x="207" y="294"/>
                      <a:pt x="206" y="296"/>
                      <a:pt x="206" y="297"/>
                    </a:cubicBezTo>
                    <a:cubicBezTo>
                      <a:pt x="205" y="296"/>
                      <a:pt x="204" y="293"/>
                      <a:pt x="205" y="292"/>
                    </a:cubicBezTo>
                    <a:close/>
                    <a:moveTo>
                      <a:pt x="205" y="231"/>
                    </a:moveTo>
                    <a:cubicBezTo>
                      <a:pt x="205" y="228"/>
                      <a:pt x="204" y="226"/>
                      <a:pt x="205" y="224"/>
                    </a:cubicBezTo>
                    <a:cubicBezTo>
                      <a:pt x="207" y="224"/>
                      <a:pt x="206" y="226"/>
                      <a:pt x="207" y="225"/>
                    </a:cubicBezTo>
                    <a:cubicBezTo>
                      <a:pt x="207" y="227"/>
                      <a:pt x="207" y="230"/>
                      <a:pt x="205" y="231"/>
                    </a:cubicBezTo>
                    <a:close/>
                    <a:moveTo>
                      <a:pt x="205" y="285"/>
                    </a:moveTo>
                    <a:cubicBezTo>
                      <a:pt x="203" y="286"/>
                      <a:pt x="204" y="281"/>
                      <a:pt x="205" y="280"/>
                    </a:cubicBezTo>
                    <a:cubicBezTo>
                      <a:pt x="206" y="282"/>
                      <a:pt x="206" y="284"/>
                      <a:pt x="205" y="285"/>
                    </a:cubicBezTo>
                    <a:close/>
                    <a:moveTo>
                      <a:pt x="204" y="377"/>
                    </a:moveTo>
                    <a:cubicBezTo>
                      <a:pt x="203" y="379"/>
                      <a:pt x="204" y="379"/>
                      <a:pt x="203" y="380"/>
                    </a:cubicBezTo>
                    <a:cubicBezTo>
                      <a:pt x="203" y="380"/>
                      <a:pt x="202" y="380"/>
                      <a:pt x="202" y="378"/>
                    </a:cubicBezTo>
                    <a:cubicBezTo>
                      <a:pt x="203" y="378"/>
                      <a:pt x="203" y="377"/>
                      <a:pt x="204" y="377"/>
                    </a:cubicBezTo>
                    <a:close/>
                    <a:moveTo>
                      <a:pt x="203" y="387"/>
                    </a:moveTo>
                    <a:cubicBezTo>
                      <a:pt x="205" y="387"/>
                      <a:pt x="203" y="390"/>
                      <a:pt x="203" y="391"/>
                    </a:cubicBezTo>
                    <a:cubicBezTo>
                      <a:pt x="202" y="390"/>
                      <a:pt x="202" y="389"/>
                      <a:pt x="202" y="388"/>
                    </a:cubicBezTo>
                    <a:cubicBezTo>
                      <a:pt x="203" y="388"/>
                      <a:pt x="203" y="388"/>
                      <a:pt x="203" y="387"/>
                    </a:cubicBezTo>
                    <a:close/>
                    <a:moveTo>
                      <a:pt x="204" y="402"/>
                    </a:moveTo>
                    <a:cubicBezTo>
                      <a:pt x="205" y="403"/>
                      <a:pt x="203" y="407"/>
                      <a:pt x="202" y="405"/>
                    </a:cubicBezTo>
                    <a:cubicBezTo>
                      <a:pt x="202" y="404"/>
                      <a:pt x="204" y="403"/>
                      <a:pt x="204" y="402"/>
                    </a:cubicBezTo>
                    <a:close/>
                    <a:moveTo>
                      <a:pt x="208" y="384"/>
                    </a:moveTo>
                    <a:cubicBezTo>
                      <a:pt x="206" y="384"/>
                      <a:pt x="207" y="382"/>
                      <a:pt x="208" y="381"/>
                    </a:cubicBezTo>
                    <a:cubicBezTo>
                      <a:pt x="209" y="382"/>
                      <a:pt x="208" y="383"/>
                      <a:pt x="208" y="384"/>
                    </a:cubicBezTo>
                    <a:close/>
                    <a:moveTo>
                      <a:pt x="206" y="379"/>
                    </a:moveTo>
                    <a:cubicBezTo>
                      <a:pt x="207" y="377"/>
                      <a:pt x="205" y="374"/>
                      <a:pt x="207" y="372"/>
                    </a:cubicBezTo>
                    <a:cubicBezTo>
                      <a:pt x="209" y="373"/>
                      <a:pt x="209" y="379"/>
                      <a:pt x="206" y="379"/>
                    </a:cubicBezTo>
                    <a:close/>
                    <a:moveTo>
                      <a:pt x="206" y="365"/>
                    </a:moveTo>
                    <a:cubicBezTo>
                      <a:pt x="207" y="363"/>
                      <a:pt x="205" y="360"/>
                      <a:pt x="206" y="357"/>
                    </a:cubicBezTo>
                    <a:cubicBezTo>
                      <a:pt x="208" y="358"/>
                      <a:pt x="209" y="364"/>
                      <a:pt x="206" y="365"/>
                    </a:cubicBezTo>
                    <a:close/>
                    <a:moveTo>
                      <a:pt x="204" y="217"/>
                    </a:moveTo>
                    <a:cubicBezTo>
                      <a:pt x="205" y="215"/>
                      <a:pt x="204" y="213"/>
                      <a:pt x="206" y="212"/>
                    </a:cubicBezTo>
                    <a:cubicBezTo>
                      <a:pt x="207" y="212"/>
                      <a:pt x="208" y="213"/>
                      <a:pt x="208" y="214"/>
                    </a:cubicBezTo>
                    <a:cubicBezTo>
                      <a:pt x="207" y="215"/>
                      <a:pt x="206" y="216"/>
                      <a:pt x="204" y="217"/>
                    </a:cubicBezTo>
                    <a:close/>
                    <a:moveTo>
                      <a:pt x="205" y="272"/>
                    </a:moveTo>
                    <a:cubicBezTo>
                      <a:pt x="202" y="271"/>
                      <a:pt x="206" y="266"/>
                      <a:pt x="203" y="263"/>
                    </a:cubicBezTo>
                    <a:cubicBezTo>
                      <a:pt x="203" y="263"/>
                      <a:pt x="203" y="264"/>
                      <a:pt x="202" y="264"/>
                    </a:cubicBezTo>
                    <a:cubicBezTo>
                      <a:pt x="207" y="261"/>
                      <a:pt x="206" y="268"/>
                      <a:pt x="205" y="272"/>
                    </a:cubicBezTo>
                    <a:close/>
                    <a:moveTo>
                      <a:pt x="202" y="355"/>
                    </a:moveTo>
                    <a:cubicBezTo>
                      <a:pt x="205" y="356"/>
                      <a:pt x="202" y="359"/>
                      <a:pt x="201" y="360"/>
                    </a:cubicBezTo>
                    <a:cubicBezTo>
                      <a:pt x="200" y="360"/>
                      <a:pt x="200" y="358"/>
                      <a:pt x="199" y="358"/>
                    </a:cubicBezTo>
                    <a:cubicBezTo>
                      <a:pt x="200" y="356"/>
                      <a:pt x="202" y="356"/>
                      <a:pt x="202" y="355"/>
                    </a:cubicBezTo>
                    <a:close/>
                    <a:moveTo>
                      <a:pt x="200" y="341"/>
                    </a:moveTo>
                    <a:cubicBezTo>
                      <a:pt x="201" y="341"/>
                      <a:pt x="201" y="340"/>
                      <a:pt x="203" y="340"/>
                    </a:cubicBezTo>
                    <a:cubicBezTo>
                      <a:pt x="203" y="342"/>
                      <a:pt x="203" y="343"/>
                      <a:pt x="202" y="344"/>
                    </a:cubicBezTo>
                    <a:cubicBezTo>
                      <a:pt x="201" y="343"/>
                      <a:pt x="200" y="342"/>
                      <a:pt x="200" y="341"/>
                    </a:cubicBezTo>
                    <a:close/>
                    <a:moveTo>
                      <a:pt x="189" y="306"/>
                    </a:moveTo>
                    <a:cubicBezTo>
                      <a:pt x="187" y="305"/>
                      <a:pt x="188" y="304"/>
                      <a:pt x="188" y="303"/>
                    </a:cubicBezTo>
                    <a:cubicBezTo>
                      <a:pt x="188" y="303"/>
                      <a:pt x="189" y="303"/>
                      <a:pt x="189" y="303"/>
                    </a:cubicBezTo>
                    <a:cubicBezTo>
                      <a:pt x="190" y="304"/>
                      <a:pt x="189" y="305"/>
                      <a:pt x="189" y="306"/>
                    </a:cubicBezTo>
                    <a:close/>
                    <a:moveTo>
                      <a:pt x="191" y="306"/>
                    </a:moveTo>
                    <a:cubicBezTo>
                      <a:pt x="190" y="307"/>
                      <a:pt x="190" y="309"/>
                      <a:pt x="188" y="310"/>
                    </a:cubicBezTo>
                    <a:cubicBezTo>
                      <a:pt x="189" y="308"/>
                      <a:pt x="190" y="306"/>
                      <a:pt x="191" y="306"/>
                    </a:cubicBezTo>
                    <a:close/>
                    <a:moveTo>
                      <a:pt x="188" y="319"/>
                    </a:moveTo>
                    <a:cubicBezTo>
                      <a:pt x="189" y="319"/>
                      <a:pt x="190" y="321"/>
                      <a:pt x="191" y="321"/>
                    </a:cubicBezTo>
                    <a:cubicBezTo>
                      <a:pt x="191" y="323"/>
                      <a:pt x="189" y="324"/>
                      <a:pt x="189" y="326"/>
                    </a:cubicBezTo>
                    <a:cubicBezTo>
                      <a:pt x="186" y="324"/>
                      <a:pt x="188" y="321"/>
                      <a:pt x="188" y="319"/>
                    </a:cubicBezTo>
                    <a:close/>
                    <a:moveTo>
                      <a:pt x="191" y="313"/>
                    </a:moveTo>
                    <a:cubicBezTo>
                      <a:pt x="192" y="311"/>
                      <a:pt x="193" y="310"/>
                      <a:pt x="194" y="308"/>
                    </a:cubicBezTo>
                    <a:cubicBezTo>
                      <a:pt x="195" y="310"/>
                      <a:pt x="193" y="312"/>
                      <a:pt x="194" y="315"/>
                    </a:cubicBezTo>
                    <a:cubicBezTo>
                      <a:pt x="193" y="315"/>
                      <a:pt x="191" y="314"/>
                      <a:pt x="191" y="313"/>
                    </a:cubicBezTo>
                    <a:close/>
                    <a:moveTo>
                      <a:pt x="194" y="299"/>
                    </a:moveTo>
                    <a:cubicBezTo>
                      <a:pt x="192" y="299"/>
                      <a:pt x="193" y="297"/>
                      <a:pt x="192" y="298"/>
                    </a:cubicBezTo>
                    <a:cubicBezTo>
                      <a:pt x="192" y="296"/>
                      <a:pt x="193" y="296"/>
                      <a:pt x="194" y="294"/>
                    </a:cubicBezTo>
                    <a:cubicBezTo>
                      <a:pt x="196" y="295"/>
                      <a:pt x="194" y="298"/>
                      <a:pt x="194" y="299"/>
                    </a:cubicBezTo>
                    <a:close/>
                    <a:moveTo>
                      <a:pt x="189" y="294"/>
                    </a:moveTo>
                    <a:cubicBezTo>
                      <a:pt x="189" y="291"/>
                      <a:pt x="191" y="291"/>
                      <a:pt x="192" y="290"/>
                    </a:cubicBezTo>
                    <a:cubicBezTo>
                      <a:pt x="194" y="290"/>
                      <a:pt x="191" y="294"/>
                      <a:pt x="189" y="294"/>
                    </a:cubicBezTo>
                    <a:close/>
                    <a:moveTo>
                      <a:pt x="189" y="281"/>
                    </a:moveTo>
                    <a:cubicBezTo>
                      <a:pt x="190" y="281"/>
                      <a:pt x="190" y="283"/>
                      <a:pt x="191" y="283"/>
                    </a:cubicBezTo>
                    <a:cubicBezTo>
                      <a:pt x="191" y="284"/>
                      <a:pt x="189" y="282"/>
                      <a:pt x="189" y="281"/>
                    </a:cubicBezTo>
                    <a:close/>
                    <a:moveTo>
                      <a:pt x="188" y="290"/>
                    </a:moveTo>
                    <a:cubicBezTo>
                      <a:pt x="189" y="289"/>
                      <a:pt x="189" y="287"/>
                      <a:pt x="188" y="286"/>
                    </a:cubicBezTo>
                    <a:cubicBezTo>
                      <a:pt x="191" y="287"/>
                      <a:pt x="191" y="290"/>
                      <a:pt x="188" y="290"/>
                    </a:cubicBezTo>
                    <a:close/>
                    <a:moveTo>
                      <a:pt x="187" y="236"/>
                    </a:moveTo>
                    <a:cubicBezTo>
                      <a:pt x="190" y="235"/>
                      <a:pt x="192" y="237"/>
                      <a:pt x="190" y="240"/>
                    </a:cubicBezTo>
                    <a:cubicBezTo>
                      <a:pt x="188" y="240"/>
                      <a:pt x="187" y="239"/>
                      <a:pt x="187" y="236"/>
                    </a:cubicBezTo>
                    <a:close/>
                    <a:moveTo>
                      <a:pt x="189" y="229"/>
                    </a:moveTo>
                    <a:cubicBezTo>
                      <a:pt x="187" y="229"/>
                      <a:pt x="188" y="227"/>
                      <a:pt x="186" y="227"/>
                    </a:cubicBezTo>
                    <a:cubicBezTo>
                      <a:pt x="186" y="221"/>
                      <a:pt x="193" y="225"/>
                      <a:pt x="189" y="229"/>
                    </a:cubicBezTo>
                    <a:close/>
                    <a:moveTo>
                      <a:pt x="176" y="259"/>
                    </a:moveTo>
                    <a:cubicBezTo>
                      <a:pt x="175" y="258"/>
                      <a:pt x="174" y="257"/>
                      <a:pt x="174" y="256"/>
                    </a:cubicBezTo>
                    <a:cubicBezTo>
                      <a:pt x="174" y="253"/>
                      <a:pt x="178" y="252"/>
                      <a:pt x="179" y="249"/>
                    </a:cubicBezTo>
                    <a:cubicBezTo>
                      <a:pt x="180" y="249"/>
                      <a:pt x="181" y="251"/>
                      <a:pt x="182" y="252"/>
                    </a:cubicBezTo>
                    <a:cubicBezTo>
                      <a:pt x="180" y="254"/>
                      <a:pt x="179" y="257"/>
                      <a:pt x="176" y="259"/>
                    </a:cubicBezTo>
                    <a:close/>
                    <a:moveTo>
                      <a:pt x="177" y="270"/>
                    </a:moveTo>
                    <a:cubicBezTo>
                      <a:pt x="176" y="269"/>
                      <a:pt x="175" y="268"/>
                      <a:pt x="175" y="266"/>
                    </a:cubicBezTo>
                    <a:cubicBezTo>
                      <a:pt x="175" y="266"/>
                      <a:pt x="176" y="266"/>
                      <a:pt x="176" y="266"/>
                    </a:cubicBezTo>
                    <a:cubicBezTo>
                      <a:pt x="176" y="268"/>
                      <a:pt x="179" y="268"/>
                      <a:pt x="177" y="270"/>
                    </a:cubicBezTo>
                    <a:close/>
                    <a:moveTo>
                      <a:pt x="172" y="276"/>
                    </a:moveTo>
                    <a:cubicBezTo>
                      <a:pt x="170" y="276"/>
                      <a:pt x="170" y="275"/>
                      <a:pt x="169" y="274"/>
                    </a:cubicBezTo>
                    <a:cubicBezTo>
                      <a:pt x="171" y="272"/>
                      <a:pt x="173" y="275"/>
                      <a:pt x="172" y="276"/>
                    </a:cubicBezTo>
                    <a:close/>
                    <a:moveTo>
                      <a:pt x="175" y="284"/>
                    </a:moveTo>
                    <a:cubicBezTo>
                      <a:pt x="172" y="283"/>
                      <a:pt x="171" y="281"/>
                      <a:pt x="171" y="279"/>
                    </a:cubicBezTo>
                    <a:cubicBezTo>
                      <a:pt x="173" y="280"/>
                      <a:pt x="175" y="281"/>
                      <a:pt x="175" y="284"/>
                    </a:cubicBezTo>
                    <a:close/>
                    <a:moveTo>
                      <a:pt x="161" y="299"/>
                    </a:moveTo>
                    <a:cubicBezTo>
                      <a:pt x="160" y="298"/>
                      <a:pt x="159" y="297"/>
                      <a:pt x="159" y="296"/>
                    </a:cubicBezTo>
                    <a:cubicBezTo>
                      <a:pt x="159" y="294"/>
                      <a:pt x="161" y="293"/>
                      <a:pt x="162" y="291"/>
                    </a:cubicBezTo>
                    <a:cubicBezTo>
                      <a:pt x="163" y="292"/>
                      <a:pt x="164" y="293"/>
                      <a:pt x="165" y="294"/>
                    </a:cubicBezTo>
                    <a:cubicBezTo>
                      <a:pt x="164" y="296"/>
                      <a:pt x="163" y="298"/>
                      <a:pt x="161" y="299"/>
                    </a:cubicBezTo>
                    <a:close/>
                    <a:moveTo>
                      <a:pt x="164" y="304"/>
                    </a:moveTo>
                    <a:cubicBezTo>
                      <a:pt x="164" y="305"/>
                      <a:pt x="163" y="306"/>
                      <a:pt x="162" y="306"/>
                    </a:cubicBezTo>
                    <a:cubicBezTo>
                      <a:pt x="161" y="305"/>
                      <a:pt x="162" y="305"/>
                      <a:pt x="162" y="304"/>
                    </a:cubicBezTo>
                    <a:cubicBezTo>
                      <a:pt x="163" y="303"/>
                      <a:pt x="164" y="304"/>
                      <a:pt x="164" y="304"/>
                    </a:cubicBezTo>
                    <a:close/>
                    <a:moveTo>
                      <a:pt x="147" y="344"/>
                    </a:moveTo>
                    <a:cubicBezTo>
                      <a:pt x="145" y="344"/>
                      <a:pt x="145" y="342"/>
                      <a:pt x="144" y="342"/>
                    </a:cubicBezTo>
                    <a:cubicBezTo>
                      <a:pt x="145" y="341"/>
                      <a:pt x="146" y="340"/>
                      <a:pt x="146" y="339"/>
                    </a:cubicBezTo>
                    <a:cubicBezTo>
                      <a:pt x="147" y="340"/>
                      <a:pt x="149" y="341"/>
                      <a:pt x="149" y="342"/>
                    </a:cubicBezTo>
                    <a:cubicBezTo>
                      <a:pt x="148" y="343"/>
                      <a:pt x="148" y="344"/>
                      <a:pt x="147" y="344"/>
                    </a:cubicBezTo>
                    <a:close/>
                    <a:moveTo>
                      <a:pt x="148" y="348"/>
                    </a:moveTo>
                    <a:cubicBezTo>
                      <a:pt x="149" y="350"/>
                      <a:pt x="147" y="350"/>
                      <a:pt x="147" y="351"/>
                    </a:cubicBezTo>
                    <a:cubicBezTo>
                      <a:pt x="145" y="351"/>
                      <a:pt x="146" y="347"/>
                      <a:pt x="148" y="348"/>
                    </a:cubicBezTo>
                    <a:close/>
                    <a:moveTo>
                      <a:pt x="133" y="390"/>
                    </a:moveTo>
                    <a:cubicBezTo>
                      <a:pt x="131" y="389"/>
                      <a:pt x="131" y="387"/>
                      <a:pt x="130" y="386"/>
                    </a:cubicBezTo>
                    <a:cubicBezTo>
                      <a:pt x="130" y="385"/>
                      <a:pt x="131" y="384"/>
                      <a:pt x="132" y="383"/>
                    </a:cubicBezTo>
                    <a:cubicBezTo>
                      <a:pt x="136" y="383"/>
                      <a:pt x="135" y="388"/>
                      <a:pt x="133" y="390"/>
                    </a:cubicBezTo>
                    <a:close/>
                    <a:moveTo>
                      <a:pt x="133" y="398"/>
                    </a:moveTo>
                    <a:cubicBezTo>
                      <a:pt x="131" y="397"/>
                      <a:pt x="133" y="396"/>
                      <a:pt x="133" y="395"/>
                    </a:cubicBezTo>
                    <a:cubicBezTo>
                      <a:pt x="134" y="396"/>
                      <a:pt x="133" y="397"/>
                      <a:pt x="133" y="398"/>
                    </a:cubicBezTo>
                    <a:close/>
                    <a:moveTo>
                      <a:pt x="135" y="354"/>
                    </a:moveTo>
                    <a:cubicBezTo>
                      <a:pt x="136" y="354"/>
                      <a:pt x="136" y="356"/>
                      <a:pt x="137" y="356"/>
                    </a:cubicBezTo>
                    <a:cubicBezTo>
                      <a:pt x="137" y="358"/>
                      <a:pt x="136" y="358"/>
                      <a:pt x="135" y="359"/>
                    </a:cubicBezTo>
                    <a:cubicBezTo>
                      <a:pt x="134" y="359"/>
                      <a:pt x="135" y="358"/>
                      <a:pt x="134" y="357"/>
                    </a:cubicBezTo>
                    <a:cubicBezTo>
                      <a:pt x="132" y="358"/>
                      <a:pt x="135" y="360"/>
                      <a:pt x="133" y="362"/>
                    </a:cubicBezTo>
                    <a:cubicBezTo>
                      <a:pt x="132" y="361"/>
                      <a:pt x="132" y="360"/>
                      <a:pt x="132" y="359"/>
                    </a:cubicBezTo>
                    <a:cubicBezTo>
                      <a:pt x="133" y="358"/>
                      <a:pt x="134" y="356"/>
                      <a:pt x="135" y="354"/>
                    </a:cubicBezTo>
                    <a:close/>
                    <a:moveTo>
                      <a:pt x="132" y="346"/>
                    </a:moveTo>
                    <a:cubicBezTo>
                      <a:pt x="131" y="345"/>
                      <a:pt x="132" y="344"/>
                      <a:pt x="133" y="344"/>
                    </a:cubicBezTo>
                    <a:cubicBezTo>
                      <a:pt x="133" y="345"/>
                      <a:pt x="133" y="346"/>
                      <a:pt x="132" y="346"/>
                    </a:cubicBezTo>
                    <a:close/>
                    <a:moveTo>
                      <a:pt x="132" y="320"/>
                    </a:moveTo>
                    <a:cubicBezTo>
                      <a:pt x="131" y="319"/>
                      <a:pt x="131" y="319"/>
                      <a:pt x="132" y="319"/>
                    </a:cubicBezTo>
                    <a:cubicBezTo>
                      <a:pt x="131" y="318"/>
                      <a:pt x="130" y="318"/>
                      <a:pt x="129" y="317"/>
                    </a:cubicBezTo>
                    <a:cubicBezTo>
                      <a:pt x="129" y="315"/>
                      <a:pt x="130" y="315"/>
                      <a:pt x="131" y="314"/>
                    </a:cubicBezTo>
                    <a:cubicBezTo>
                      <a:pt x="132" y="314"/>
                      <a:pt x="133" y="315"/>
                      <a:pt x="133" y="317"/>
                    </a:cubicBezTo>
                    <a:cubicBezTo>
                      <a:pt x="133" y="318"/>
                      <a:pt x="132" y="319"/>
                      <a:pt x="132" y="320"/>
                    </a:cubicBezTo>
                    <a:close/>
                    <a:moveTo>
                      <a:pt x="131" y="327"/>
                    </a:moveTo>
                    <a:cubicBezTo>
                      <a:pt x="131" y="325"/>
                      <a:pt x="132" y="325"/>
                      <a:pt x="132" y="324"/>
                    </a:cubicBezTo>
                    <a:cubicBezTo>
                      <a:pt x="134" y="325"/>
                      <a:pt x="132" y="326"/>
                      <a:pt x="131" y="327"/>
                    </a:cubicBezTo>
                    <a:close/>
                    <a:moveTo>
                      <a:pt x="121" y="296"/>
                    </a:moveTo>
                    <a:cubicBezTo>
                      <a:pt x="122" y="293"/>
                      <a:pt x="126" y="286"/>
                      <a:pt x="129" y="292"/>
                    </a:cubicBezTo>
                    <a:cubicBezTo>
                      <a:pt x="128" y="294"/>
                      <a:pt x="126" y="296"/>
                      <a:pt x="124" y="298"/>
                    </a:cubicBezTo>
                    <a:cubicBezTo>
                      <a:pt x="122" y="297"/>
                      <a:pt x="122" y="298"/>
                      <a:pt x="121" y="296"/>
                    </a:cubicBezTo>
                    <a:close/>
                    <a:moveTo>
                      <a:pt x="121" y="302"/>
                    </a:moveTo>
                    <a:cubicBezTo>
                      <a:pt x="121" y="304"/>
                      <a:pt x="120" y="305"/>
                      <a:pt x="119" y="306"/>
                    </a:cubicBezTo>
                    <a:cubicBezTo>
                      <a:pt x="115" y="305"/>
                      <a:pt x="117" y="300"/>
                      <a:pt x="119" y="299"/>
                    </a:cubicBezTo>
                    <a:cubicBezTo>
                      <a:pt x="120" y="300"/>
                      <a:pt x="121" y="301"/>
                      <a:pt x="121" y="302"/>
                    </a:cubicBezTo>
                    <a:close/>
                    <a:moveTo>
                      <a:pt x="119" y="266"/>
                    </a:moveTo>
                    <a:cubicBezTo>
                      <a:pt x="120" y="267"/>
                      <a:pt x="123" y="269"/>
                      <a:pt x="122" y="271"/>
                    </a:cubicBezTo>
                    <a:cubicBezTo>
                      <a:pt x="120" y="270"/>
                      <a:pt x="117" y="268"/>
                      <a:pt x="119" y="266"/>
                    </a:cubicBezTo>
                    <a:close/>
                    <a:moveTo>
                      <a:pt x="119" y="275"/>
                    </a:moveTo>
                    <a:cubicBezTo>
                      <a:pt x="117" y="274"/>
                      <a:pt x="114" y="271"/>
                      <a:pt x="116" y="269"/>
                    </a:cubicBezTo>
                    <a:cubicBezTo>
                      <a:pt x="118" y="270"/>
                      <a:pt x="121" y="272"/>
                      <a:pt x="119" y="275"/>
                    </a:cubicBezTo>
                    <a:close/>
                    <a:moveTo>
                      <a:pt x="126" y="225"/>
                    </a:moveTo>
                    <a:cubicBezTo>
                      <a:pt x="125" y="227"/>
                      <a:pt x="123" y="228"/>
                      <a:pt x="123" y="230"/>
                    </a:cubicBezTo>
                    <a:cubicBezTo>
                      <a:pt x="120" y="229"/>
                      <a:pt x="120" y="227"/>
                      <a:pt x="118" y="226"/>
                    </a:cubicBezTo>
                    <a:cubicBezTo>
                      <a:pt x="119" y="221"/>
                      <a:pt x="124" y="219"/>
                      <a:pt x="126" y="225"/>
                    </a:cubicBezTo>
                    <a:close/>
                    <a:moveTo>
                      <a:pt x="117" y="221"/>
                    </a:moveTo>
                    <a:cubicBezTo>
                      <a:pt x="117" y="221"/>
                      <a:pt x="116" y="221"/>
                      <a:pt x="116" y="222"/>
                    </a:cubicBezTo>
                    <a:cubicBezTo>
                      <a:pt x="114" y="220"/>
                      <a:pt x="118" y="218"/>
                      <a:pt x="119" y="215"/>
                    </a:cubicBezTo>
                    <a:cubicBezTo>
                      <a:pt x="121" y="217"/>
                      <a:pt x="117" y="219"/>
                      <a:pt x="117" y="221"/>
                    </a:cubicBezTo>
                    <a:close/>
                    <a:moveTo>
                      <a:pt x="129" y="205"/>
                    </a:moveTo>
                    <a:cubicBezTo>
                      <a:pt x="127" y="208"/>
                      <a:pt x="125" y="210"/>
                      <a:pt x="124" y="213"/>
                    </a:cubicBezTo>
                    <a:cubicBezTo>
                      <a:pt x="122" y="210"/>
                      <a:pt x="126" y="204"/>
                      <a:pt x="129" y="205"/>
                    </a:cubicBezTo>
                    <a:close/>
                    <a:moveTo>
                      <a:pt x="124" y="177"/>
                    </a:moveTo>
                    <a:cubicBezTo>
                      <a:pt x="123" y="176"/>
                      <a:pt x="122" y="176"/>
                      <a:pt x="122" y="175"/>
                    </a:cubicBezTo>
                    <a:cubicBezTo>
                      <a:pt x="124" y="173"/>
                      <a:pt x="126" y="175"/>
                      <a:pt x="124" y="177"/>
                    </a:cubicBezTo>
                    <a:close/>
                    <a:moveTo>
                      <a:pt x="134" y="195"/>
                    </a:moveTo>
                    <a:cubicBezTo>
                      <a:pt x="135" y="194"/>
                      <a:pt x="135" y="196"/>
                      <a:pt x="136" y="196"/>
                    </a:cubicBezTo>
                    <a:cubicBezTo>
                      <a:pt x="134" y="199"/>
                      <a:pt x="133" y="202"/>
                      <a:pt x="130" y="203"/>
                    </a:cubicBezTo>
                    <a:cubicBezTo>
                      <a:pt x="129" y="200"/>
                      <a:pt x="133" y="198"/>
                      <a:pt x="134" y="195"/>
                    </a:cubicBezTo>
                    <a:close/>
                    <a:moveTo>
                      <a:pt x="133" y="185"/>
                    </a:moveTo>
                    <a:cubicBezTo>
                      <a:pt x="133" y="185"/>
                      <a:pt x="133" y="185"/>
                      <a:pt x="134" y="185"/>
                    </a:cubicBezTo>
                    <a:cubicBezTo>
                      <a:pt x="134" y="186"/>
                      <a:pt x="134" y="188"/>
                      <a:pt x="133" y="187"/>
                    </a:cubicBezTo>
                    <a:cubicBezTo>
                      <a:pt x="132" y="187"/>
                      <a:pt x="133" y="186"/>
                      <a:pt x="133" y="185"/>
                    </a:cubicBezTo>
                    <a:close/>
                    <a:moveTo>
                      <a:pt x="160" y="224"/>
                    </a:moveTo>
                    <a:cubicBezTo>
                      <a:pt x="158" y="227"/>
                      <a:pt x="156" y="229"/>
                      <a:pt x="154" y="231"/>
                    </a:cubicBezTo>
                    <a:cubicBezTo>
                      <a:pt x="151" y="231"/>
                      <a:pt x="151" y="228"/>
                      <a:pt x="149" y="226"/>
                    </a:cubicBezTo>
                    <a:cubicBezTo>
                      <a:pt x="150" y="224"/>
                      <a:pt x="153" y="222"/>
                      <a:pt x="154" y="219"/>
                    </a:cubicBezTo>
                    <a:cubicBezTo>
                      <a:pt x="156" y="220"/>
                      <a:pt x="158" y="223"/>
                      <a:pt x="160" y="224"/>
                    </a:cubicBezTo>
                    <a:close/>
                    <a:moveTo>
                      <a:pt x="155" y="212"/>
                    </a:moveTo>
                    <a:cubicBezTo>
                      <a:pt x="155" y="211"/>
                      <a:pt x="156" y="211"/>
                      <a:pt x="155" y="210"/>
                    </a:cubicBezTo>
                    <a:cubicBezTo>
                      <a:pt x="156" y="210"/>
                      <a:pt x="156" y="210"/>
                      <a:pt x="157" y="210"/>
                    </a:cubicBezTo>
                    <a:cubicBezTo>
                      <a:pt x="157" y="211"/>
                      <a:pt x="157" y="212"/>
                      <a:pt x="156" y="212"/>
                    </a:cubicBezTo>
                    <a:cubicBezTo>
                      <a:pt x="156" y="212"/>
                      <a:pt x="156" y="212"/>
                      <a:pt x="155" y="212"/>
                    </a:cubicBezTo>
                    <a:close/>
                    <a:moveTo>
                      <a:pt x="161" y="280"/>
                    </a:moveTo>
                    <a:cubicBezTo>
                      <a:pt x="157" y="279"/>
                      <a:pt x="158" y="277"/>
                      <a:pt x="160" y="275"/>
                    </a:cubicBezTo>
                    <a:cubicBezTo>
                      <a:pt x="162" y="275"/>
                      <a:pt x="162" y="277"/>
                      <a:pt x="163" y="277"/>
                    </a:cubicBezTo>
                    <a:cubicBezTo>
                      <a:pt x="163" y="279"/>
                      <a:pt x="162" y="279"/>
                      <a:pt x="161" y="280"/>
                    </a:cubicBezTo>
                    <a:close/>
                    <a:moveTo>
                      <a:pt x="163" y="287"/>
                    </a:moveTo>
                    <a:cubicBezTo>
                      <a:pt x="162" y="287"/>
                      <a:pt x="162" y="286"/>
                      <a:pt x="162" y="285"/>
                    </a:cubicBezTo>
                    <a:cubicBezTo>
                      <a:pt x="163" y="285"/>
                      <a:pt x="163" y="286"/>
                      <a:pt x="163" y="287"/>
                    </a:cubicBezTo>
                    <a:close/>
                    <a:moveTo>
                      <a:pt x="154" y="290"/>
                    </a:moveTo>
                    <a:cubicBezTo>
                      <a:pt x="152" y="290"/>
                      <a:pt x="152" y="288"/>
                      <a:pt x="150" y="288"/>
                    </a:cubicBezTo>
                    <a:cubicBezTo>
                      <a:pt x="151" y="286"/>
                      <a:pt x="153" y="285"/>
                      <a:pt x="154" y="283"/>
                    </a:cubicBezTo>
                    <a:cubicBezTo>
                      <a:pt x="155" y="283"/>
                      <a:pt x="155" y="285"/>
                      <a:pt x="156" y="285"/>
                    </a:cubicBezTo>
                    <a:cubicBezTo>
                      <a:pt x="156" y="288"/>
                      <a:pt x="154" y="288"/>
                      <a:pt x="154" y="290"/>
                    </a:cubicBezTo>
                    <a:close/>
                    <a:moveTo>
                      <a:pt x="153" y="297"/>
                    </a:moveTo>
                    <a:cubicBezTo>
                      <a:pt x="153" y="296"/>
                      <a:pt x="154" y="295"/>
                      <a:pt x="154" y="294"/>
                    </a:cubicBezTo>
                    <a:cubicBezTo>
                      <a:pt x="157" y="295"/>
                      <a:pt x="155" y="299"/>
                      <a:pt x="153" y="297"/>
                    </a:cubicBezTo>
                    <a:close/>
                    <a:moveTo>
                      <a:pt x="144" y="322"/>
                    </a:moveTo>
                    <a:cubicBezTo>
                      <a:pt x="144" y="320"/>
                      <a:pt x="143" y="319"/>
                      <a:pt x="141" y="319"/>
                    </a:cubicBezTo>
                    <a:cubicBezTo>
                      <a:pt x="143" y="315"/>
                      <a:pt x="148" y="308"/>
                      <a:pt x="150" y="315"/>
                    </a:cubicBezTo>
                    <a:cubicBezTo>
                      <a:pt x="148" y="317"/>
                      <a:pt x="147" y="320"/>
                      <a:pt x="144" y="322"/>
                    </a:cubicBezTo>
                    <a:close/>
                    <a:moveTo>
                      <a:pt x="143" y="332"/>
                    </a:moveTo>
                    <a:cubicBezTo>
                      <a:pt x="142" y="330"/>
                      <a:pt x="143" y="330"/>
                      <a:pt x="144" y="329"/>
                    </a:cubicBezTo>
                    <a:cubicBezTo>
                      <a:pt x="146" y="329"/>
                      <a:pt x="144" y="332"/>
                      <a:pt x="143" y="332"/>
                    </a:cubicBezTo>
                    <a:close/>
                    <a:moveTo>
                      <a:pt x="137" y="312"/>
                    </a:moveTo>
                    <a:cubicBezTo>
                      <a:pt x="135" y="312"/>
                      <a:pt x="134" y="311"/>
                      <a:pt x="133" y="311"/>
                    </a:cubicBezTo>
                    <a:cubicBezTo>
                      <a:pt x="134" y="307"/>
                      <a:pt x="138" y="306"/>
                      <a:pt x="138" y="303"/>
                    </a:cubicBezTo>
                    <a:cubicBezTo>
                      <a:pt x="141" y="302"/>
                      <a:pt x="141" y="305"/>
                      <a:pt x="142" y="306"/>
                    </a:cubicBezTo>
                    <a:cubicBezTo>
                      <a:pt x="140" y="308"/>
                      <a:pt x="138" y="310"/>
                      <a:pt x="137" y="312"/>
                    </a:cubicBezTo>
                    <a:close/>
                    <a:moveTo>
                      <a:pt x="138" y="322"/>
                    </a:moveTo>
                    <a:cubicBezTo>
                      <a:pt x="141" y="322"/>
                      <a:pt x="142" y="326"/>
                      <a:pt x="141" y="328"/>
                    </a:cubicBezTo>
                    <a:cubicBezTo>
                      <a:pt x="139" y="327"/>
                      <a:pt x="138" y="326"/>
                      <a:pt x="137" y="326"/>
                    </a:cubicBezTo>
                    <a:cubicBezTo>
                      <a:pt x="137" y="324"/>
                      <a:pt x="137" y="324"/>
                      <a:pt x="138" y="322"/>
                    </a:cubicBezTo>
                    <a:close/>
                    <a:moveTo>
                      <a:pt x="134" y="323"/>
                    </a:moveTo>
                    <a:cubicBezTo>
                      <a:pt x="134" y="321"/>
                      <a:pt x="135" y="320"/>
                      <a:pt x="136" y="319"/>
                    </a:cubicBezTo>
                    <a:cubicBezTo>
                      <a:pt x="137" y="320"/>
                      <a:pt x="136" y="323"/>
                      <a:pt x="134" y="323"/>
                    </a:cubicBezTo>
                    <a:close/>
                    <a:moveTo>
                      <a:pt x="127" y="223"/>
                    </a:moveTo>
                    <a:cubicBezTo>
                      <a:pt x="125" y="223"/>
                      <a:pt x="124" y="220"/>
                      <a:pt x="123" y="218"/>
                    </a:cubicBezTo>
                    <a:cubicBezTo>
                      <a:pt x="126" y="219"/>
                      <a:pt x="128" y="221"/>
                      <a:pt x="127" y="223"/>
                    </a:cubicBezTo>
                    <a:close/>
                    <a:moveTo>
                      <a:pt x="126" y="215"/>
                    </a:moveTo>
                    <a:cubicBezTo>
                      <a:pt x="127" y="213"/>
                      <a:pt x="128" y="212"/>
                      <a:pt x="129" y="210"/>
                    </a:cubicBezTo>
                    <a:cubicBezTo>
                      <a:pt x="131" y="212"/>
                      <a:pt x="131" y="215"/>
                      <a:pt x="132" y="217"/>
                    </a:cubicBezTo>
                    <a:cubicBezTo>
                      <a:pt x="131" y="218"/>
                      <a:pt x="131" y="219"/>
                      <a:pt x="129" y="220"/>
                    </a:cubicBezTo>
                    <a:cubicBezTo>
                      <a:pt x="128" y="218"/>
                      <a:pt x="127" y="216"/>
                      <a:pt x="126" y="215"/>
                    </a:cubicBezTo>
                    <a:close/>
                    <a:moveTo>
                      <a:pt x="129" y="229"/>
                    </a:moveTo>
                    <a:cubicBezTo>
                      <a:pt x="130" y="230"/>
                      <a:pt x="130" y="230"/>
                      <a:pt x="131" y="231"/>
                    </a:cubicBezTo>
                    <a:cubicBezTo>
                      <a:pt x="133" y="230"/>
                      <a:pt x="130" y="229"/>
                      <a:pt x="130" y="227"/>
                    </a:cubicBezTo>
                    <a:cubicBezTo>
                      <a:pt x="131" y="227"/>
                      <a:pt x="131" y="227"/>
                      <a:pt x="131" y="226"/>
                    </a:cubicBezTo>
                    <a:cubicBezTo>
                      <a:pt x="134" y="226"/>
                      <a:pt x="136" y="230"/>
                      <a:pt x="133" y="232"/>
                    </a:cubicBezTo>
                    <a:cubicBezTo>
                      <a:pt x="132" y="232"/>
                      <a:pt x="133" y="231"/>
                      <a:pt x="131" y="231"/>
                    </a:cubicBezTo>
                    <a:cubicBezTo>
                      <a:pt x="133" y="233"/>
                      <a:pt x="132" y="236"/>
                      <a:pt x="130" y="238"/>
                    </a:cubicBezTo>
                    <a:cubicBezTo>
                      <a:pt x="128" y="237"/>
                      <a:pt x="127" y="235"/>
                      <a:pt x="126" y="234"/>
                    </a:cubicBezTo>
                    <a:cubicBezTo>
                      <a:pt x="127" y="232"/>
                      <a:pt x="128" y="230"/>
                      <a:pt x="129" y="229"/>
                    </a:cubicBezTo>
                    <a:close/>
                    <a:moveTo>
                      <a:pt x="133" y="246"/>
                    </a:moveTo>
                    <a:cubicBezTo>
                      <a:pt x="135" y="247"/>
                      <a:pt x="136" y="249"/>
                      <a:pt x="138" y="251"/>
                    </a:cubicBezTo>
                    <a:cubicBezTo>
                      <a:pt x="136" y="253"/>
                      <a:pt x="135" y="255"/>
                      <a:pt x="133" y="257"/>
                    </a:cubicBezTo>
                    <a:cubicBezTo>
                      <a:pt x="128" y="255"/>
                      <a:pt x="129" y="250"/>
                      <a:pt x="133" y="246"/>
                    </a:cubicBezTo>
                    <a:close/>
                    <a:moveTo>
                      <a:pt x="136" y="235"/>
                    </a:moveTo>
                    <a:cubicBezTo>
                      <a:pt x="136" y="234"/>
                      <a:pt x="137" y="234"/>
                      <a:pt x="138" y="234"/>
                    </a:cubicBezTo>
                    <a:cubicBezTo>
                      <a:pt x="138" y="235"/>
                      <a:pt x="137" y="236"/>
                      <a:pt x="136" y="236"/>
                    </a:cubicBezTo>
                    <a:cubicBezTo>
                      <a:pt x="136" y="236"/>
                      <a:pt x="136" y="235"/>
                      <a:pt x="136" y="235"/>
                    </a:cubicBezTo>
                    <a:close/>
                    <a:moveTo>
                      <a:pt x="137" y="240"/>
                    </a:moveTo>
                    <a:cubicBezTo>
                      <a:pt x="139" y="240"/>
                      <a:pt x="139" y="242"/>
                      <a:pt x="141" y="242"/>
                    </a:cubicBezTo>
                    <a:cubicBezTo>
                      <a:pt x="140" y="241"/>
                      <a:pt x="140" y="240"/>
                      <a:pt x="139" y="239"/>
                    </a:cubicBezTo>
                    <a:cubicBezTo>
                      <a:pt x="139" y="238"/>
                      <a:pt x="140" y="237"/>
                      <a:pt x="141" y="236"/>
                    </a:cubicBezTo>
                    <a:cubicBezTo>
                      <a:pt x="143" y="237"/>
                      <a:pt x="144" y="239"/>
                      <a:pt x="146" y="241"/>
                    </a:cubicBezTo>
                    <a:cubicBezTo>
                      <a:pt x="145" y="243"/>
                      <a:pt x="143" y="243"/>
                      <a:pt x="143" y="245"/>
                    </a:cubicBezTo>
                    <a:cubicBezTo>
                      <a:pt x="142" y="245"/>
                      <a:pt x="143" y="243"/>
                      <a:pt x="142" y="243"/>
                    </a:cubicBezTo>
                    <a:cubicBezTo>
                      <a:pt x="141" y="244"/>
                      <a:pt x="143" y="245"/>
                      <a:pt x="142" y="246"/>
                    </a:cubicBezTo>
                    <a:cubicBezTo>
                      <a:pt x="141" y="246"/>
                      <a:pt x="141" y="247"/>
                      <a:pt x="140" y="249"/>
                    </a:cubicBezTo>
                    <a:cubicBezTo>
                      <a:pt x="138" y="247"/>
                      <a:pt x="136" y="246"/>
                      <a:pt x="135" y="244"/>
                    </a:cubicBezTo>
                    <a:cubicBezTo>
                      <a:pt x="135" y="243"/>
                      <a:pt x="137" y="242"/>
                      <a:pt x="137" y="240"/>
                    </a:cubicBezTo>
                    <a:close/>
                    <a:moveTo>
                      <a:pt x="141" y="229"/>
                    </a:moveTo>
                    <a:cubicBezTo>
                      <a:pt x="143" y="229"/>
                      <a:pt x="141" y="230"/>
                      <a:pt x="141" y="231"/>
                    </a:cubicBezTo>
                    <a:cubicBezTo>
                      <a:pt x="138" y="231"/>
                      <a:pt x="141" y="230"/>
                      <a:pt x="141" y="229"/>
                    </a:cubicBezTo>
                    <a:close/>
                    <a:moveTo>
                      <a:pt x="166" y="233"/>
                    </a:moveTo>
                    <a:cubicBezTo>
                      <a:pt x="168" y="234"/>
                      <a:pt x="168" y="236"/>
                      <a:pt x="170" y="237"/>
                    </a:cubicBezTo>
                    <a:cubicBezTo>
                      <a:pt x="169" y="240"/>
                      <a:pt x="166" y="242"/>
                      <a:pt x="165" y="244"/>
                    </a:cubicBezTo>
                    <a:cubicBezTo>
                      <a:pt x="163" y="244"/>
                      <a:pt x="162" y="242"/>
                      <a:pt x="161" y="241"/>
                    </a:cubicBezTo>
                    <a:cubicBezTo>
                      <a:pt x="162" y="237"/>
                      <a:pt x="164" y="235"/>
                      <a:pt x="166" y="233"/>
                    </a:cubicBezTo>
                    <a:close/>
                    <a:moveTo>
                      <a:pt x="164" y="226"/>
                    </a:moveTo>
                    <a:cubicBezTo>
                      <a:pt x="165" y="226"/>
                      <a:pt x="165" y="225"/>
                      <a:pt x="165" y="224"/>
                    </a:cubicBezTo>
                    <a:cubicBezTo>
                      <a:pt x="166" y="224"/>
                      <a:pt x="166" y="226"/>
                      <a:pt x="168" y="226"/>
                    </a:cubicBezTo>
                    <a:cubicBezTo>
                      <a:pt x="167" y="227"/>
                      <a:pt x="165" y="227"/>
                      <a:pt x="164" y="226"/>
                    </a:cubicBezTo>
                    <a:close/>
                    <a:moveTo>
                      <a:pt x="141" y="269"/>
                    </a:moveTo>
                    <a:cubicBezTo>
                      <a:pt x="142" y="269"/>
                      <a:pt x="143" y="271"/>
                      <a:pt x="144" y="272"/>
                    </a:cubicBezTo>
                    <a:cubicBezTo>
                      <a:pt x="142" y="275"/>
                      <a:pt x="141" y="278"/>
                      <a:pt x="138" y="280"/>
                    </a:cubicBezTo>
                    <a:cubicBezTo>
                      <a:pt x="130" y="278"/>
                      <a:pt x="138" y="273"/>
                      <a:pt x="141" y="269"/>
                    </a:cubicBezTo>
                    <a:close/>
                    <a:moveTo>
                      <a:pt x="140" y="258"/>
                    </a:moveTo>
                    <a:cubicBezTo>
                      <a:pt x="139" y="255"/>
                      <a:pt x="143" y="255"/>
                      <a:pt x="144" y="257"/>
                    </a:cubicBezTo>
                    <a:cubicBezTo>
                      <a:pt x="143" y="261"/>
                      <a:pt x="141" y="260"/>
                      <a:pt x="140" y="263"/>
                    </a:cubicBezTo>
                    <a:cubicBezTo>
                      <a:pt x="137" y="262"/>
                      <a:pt x="136" y="258"/>
                      <a:pt x="140" y="258"/>
                    </a:cubicBezTo>
                    <a:close/>
                    <a:moveTo>
                      <a:pt x="143" y="264"/>
                    </a:moveTo>
                    <a:cubicBezTo>
                      <a:pt x="145" y="265"/>
                      <a:pt x="147" y="267"/>
                      <a:pt x="146" y="269"/>
                    </a:cubicBezTo>
                    <a:cubicBezTo>
                      <a:pt x="144" y="268"/>
                      <a:pt x="141" y="267"/>
                      <a:pt x="143" y="264"/>
                    </a:cubicBezTo>
                    <a:close/>
                    <a:moveTo>
                      <a:pt x="152" y="261"/>
                    </a:moveTo>
                    <a:cubicBezTo>
                      <a:pt x="151" y="259"/>
                      <a:pt x="148" y="259"/>
                      <a:pt x="148" y="256"/>
                    </a:cubicBezTo>
                    <a:cubicBezTo>
                      <a:pt x="151" y="254"/>
                      <a:pt x="152" y="258"/>
                      <a:pt x="154" y="259"/>
                    </a:cubicBezTo>
                    <a:cubicBezTo>
                      <a:pt x="154" y="260"/>
                      <a:pt x="152" y="260"/>
                      <a:pt x="152" y="261"/>
                    </a:cubicBezTo>
                    <a:close/>
                    <a:moveTo>
                      <a:pt x="150" y="270"/>
                    </a:moveTo>
                    <a:cubicBezTo>
                      <a:pt x="150" y="267"/>
                      <a:pt x="152" y="268"/>
                      <a:pt x="152" y="267"/>
                    </a:cubicBezTo>
                    <a:cubicBezTo>
                      <a:pt x="153" y="268"/>
                      <a:pt x="151" y="269"/>
                      <a:pt x="150" y="270"/>
                    </a:cubicBezTo>
                    <a:close/>
                    <a:moveTo>
                      <a:pt x="149" y="250"/>
                    </a:moveTo>
                    <a:cubicBezTo>
                      <a:pt x="143" y="250"/>
                      <a:pt x="149" y="242"/>
                      <a:pt x="151" y="247"/>
                    </a:cubicBezTo>
                    <a:cubicBezTo>
                      <a:pt x="150" y="248"/>
                      <a:pt x="150" y="249"/>
                      <a:pt x="149" y="250"/>
                    </a:cubicBezTo>
                    <a:close/>
                    <a:moveTo>
                      <a:pt x="146" y="255"/>
                    </a:moveTo>
                    <a:cubicBezTo>
                      <a:pt x="143" y="254"/>
                      <a:pt x="144" y="251"/>
                      <a:pt x="145" y="250"/>
                    </a:cubicBezTo>
                    <a:cubicBezTo>
                      <a:pt x="148" y="250"/>
                      <a:pt x="148" y="253"/>
                      <a:pt x="146" y="255"/>
                    </a:cubicBezTo>
                    <a:close/>
                    <a:moveTo>
                      <a:pt x="144" y="263"/>
                    </a:moveTo>
                    <a:cubicBezTo>
                      <a:pt x="146" y="259"/>
                      <a:pt x="149" y="261"/>
                      <a:pt x="150" y="264"/>
                    </a:cubicBezTo>
                    <a:cubicBezTo>
                      <a:pt x="149" y="265"/>
                      <a:pt x="148" y="266"/>
                      <a:pt x="148" y="266"/>
                    </a:cubicBezTo>
                    <a:cubicBezTo>
                      <a:pt x="146" y="266"/>
                      <a:pt x="145" y="264"/>
                      <a:pt x="144" y="263"/>
                    </a:cubicBezTo>
                    <a:close/>
                    <a:moveTo>
                      <a:pt x="151" y="273"/>
                    </a:moveTo>
                    <a:cubicBezTo>
                      <a:pt x="152" y="273"/>
                      <a:pt x="154" y="275"/>
                      <a:pt x="153" y="277"/>
                    </a:cubicBezTo>
                    <a:cubicBezTo>
                      <a:pt x="151" y="276"/>
                      <a:pt x="151" y="275"/>
                      <a:pt x="150" y="274"/>
                    </a:cubicBezTo>
                    <a:cubicBezTo>
                      <a:pt x="150" y="274"/>
                      <a:pt x="151" y="274"/>
                      <a:pt x="151" y="273"/>
                    </a:cubicBezTo>
                    <a:close/>
                    <a:moveTo>
                      <a:pt x="152" y="272"/>
                    </a:moveTo>
                    <a:cubicBezTo>
                      <a:pt x="152" y="270"/>
                      <a:pt x="154" y="270"/>
                      <a:pt x="154" y="268"/>
                    </a:cubicBezTo>
                    <a:cubicBezTo>
                      <a:pt x="156" y="269"/>
                      <a:pt x="157" y="270"/>
                      <a:pt x="157" y="272"/>
                    </a:cubicBezTo>
                    <a:cubicBezTo>
                      <a:pt x="155" y="272"/>
                      <a:pt x="156" y="275"/>
                      <a:pt x="154" y="274"/>
                    </a:cubicBezTo>
                    <a:cubicBezTo>
                      <a:pt x="154" y="273"/>
                      <a:pt x="153" y="272"/>
                      <a:pt x="152" y="272"/>
                    </a:cubicBezTo>
                    <a:close/>
                    <a:moveTo>
                      <a:pt x="157" y="245"/>
                    </a:moveTo>
                    <a:cubicBezTo>
                      <a:pt x="158" y="246"/>
                      <a:pt x="161" y="248"/>
                      <a:pt x="160" y="251"/>
                    </a:cubicBezTo>
                    <a:cubicBezTo>
                      <a:pt x="158" y="250"/>
                      <a:pt x="155" y="248"/>
                      <a:pt x="157" y="245"/>
                    </a:cubicBezTo>
                    <a:close/>
                    <a:moveTo>
                      <a:pt x="160" y="258"/>
                    </a:moveTo>
                    <a:cubicBezTo>
                      <a:pt x="160" y="260"/>
                      <a:pt x="158" y="259"/>
                      <a:pt x="158" y="261"/>
                    </a:cubicBezTo>
                    <a:cubicBezTo>
                      <a:pt x="156" y="260"/>
                      <a:pt x="159" y="259"/>
                      <a:pt x="158" y="258"/>
                    </a:cubicBezTo>
                    <a:cubicBezTo>
                      <a:pt x="159" y="258"/>
                      <a:pt x="159" y="258"/>
                      <a:pt x="160" y="258"/>
                    </a:cubicBezTo>
                    <a:close/>
                    <a:moveTo>
                      <a:pt x="157" y="262"/>
                    </a:moveTo>
                    <a:cubicBezTo>
                      <a:pt x="156" y="263"/>
                      <a:pt x="156" y="264"/>
                      <a:pt x="154" y="264"/>
                    </a:cubicBezTo>
                    <a:cubicBezTo>
                      <a:pt x="155" y="263"/>
                      <a:pt x="155" y="262"/>
                      <a:pt x="157" y="262"/>
                    </a:cubicBezTo>
                    <a:close/>
                    <a:moveTo>
                      <a:pt x="160" y="283"/>
                    </a:moveTo>
                    <a:cubicBezTo>
                      <a:pt x="157" y="283"/>
                      <a:pt x="156" y="281"/>
                      <a:pt x="156" y="279"/>
                    </a:cubicBezTo>
                    <a:cubicBezTo>
                      <a:pt x="158" y="280"/>
                      <a:pt x="159" y="281"/>
                      <a:pt x="160" y="283"/>
                    </a:cubicBezTo>
                    <a:close/>
                    <a:moveTo>
                      <a:pt x="156" y="265"/>
                    </a:moveTo>
                    <a:cubicBezTo>
                      <a:pt x="157" y="265"/>
                      <a:pt x="157" y="264"/>
                      <a:pt x="158" y="264"/>
                    </a:cubicBezTo>
                    <a:cubicBezTo>
                      <a:pt x="159" y="264"/>
                      <a:pt x="162" y="267"/>
                      <a:pt x="160" y="269"/>
                    </a:cubicBezTo>
                    <a:cubicBezTo>
                      <a:pt x="158" y="268"/>
                      <a:pt x="157" y="267"/>
                      <a:pt x="156" y="265"/>
                    </a:cubicBezTo>
                    <a:close/>
                    <a:moveTo>
                      <a:pt x="159" y="263"/>
                    </a:moveTo>
                    <a:cubicBezTo>
                      <a:pt x="159" y="262"/>
                      <a:pt x="160" y="261"/>
                      <a:pt x="161" y="260"/>
                    </a:cubicBezTo>
                    <a:cubicBezTo>
                      <a:pt x="162" y="261"/>
                      <a:pt x="162" y="262"/>
                      <a:pt x="163" y="263"/>
                    </a:cubicBezTo>
                    <a:cubicBezTo>
                      <a:pt x="163" y="265"/>
                      <a:pt x="162" y="264"/>
                      <a:pt x="162" y="265"/>
                    </a:cubicBezTo>
                    <a:cubicBezTo>
                      <a:pt x="160" y="265"/>
                      <a:pt x="159" y="264"/>
                      <a:pt x="159" y="263"/>
                    </a:cubicBezTo>
                    <a:close/>
                    <a:moveTo>
                      <a:pt x="159" y="237"/>
                    </a:moveTo>
                    <a:cubicBezTo>
                      <a:pt x="157" y="237"/>
                      <a:pt x="158" y="235"/>
                      <a:pt x="156" y="236"/>
                    </a:cubicBezTo>
                    <a:cubicBezTo>
                      <a:pt x="157" y="233"/>
                      <a:pt x="160" y="231"/>
                      <a:pt x="162" y="228"/>
                    </a:cubicBezTo>
                    <a:cubicBezTo>
                      <a:pt x="163" y="227"/>
                      <a:pt x="163" y="229"/>
                      <a:pt x="164" y="230"/>
                    </a:cubicBezTo>
                    <a:cubicBezTo>
                      <a:pt x="162" y="233"/>
                      <a:pt x="160" y="235"/>
                      <a:pt x="159" y="237"/>
                    </a:cubicBezTo>
                    <a:close/>
                    <a:moveTo>
                      <a:pt x="154" y="258"/>
                    </a:moveTo>
                    <a:cubicBezTo>
                      <a:pt x="153" y="257"/>
                      <a:pt x="153" y="254"/>
                      <a:pt x="151" y="254"/>
                    </a:cubicBezTo>
                    <a:cubicBezTo>
                      <a:pt x="151" y="252"/>
                      <a:pt x="153" y="252"/>
                      <a:pt x="153" y="250"/>
                    </a:cubicBezTo>
                    <a:cubicBezTo>
                      <a:pt x="155" y="252"/>
                      <a:pt x="159" y="256"/>
                      <a:pt x="154" y="258"/>
                    </a:cubicBezTo>
                    <a:close/>
                    <a:moveTo>
                      <a:pt x="154" y="244"/>
                    </a:moveTo>
                    <a:cubicBezTo>
                      <a:pt x="152" y="244"/>
                      <a:pt x="152" y="243"/>
                      <a:pt x="151" y="243"/>
                    </a:cubicBezTo>
                    <a:cubicBezTo>
                      <a:pt x="151" y="239"/>
                      <a:pt x="155" y="242"/>
                      <a:pt x="154" y="244"/>
                    </a:cubicBezTo>
                    <a:close/>
                    <a:moveTo>
                      <a:pt x="147" y="229"/>
                    </a:moveTo>
                    <a:cubicBezTo>
                      <a:pt x="148" y="230"/>
                      <a:pt x="151" y="232"/>
                      <a:pt x="152" y="235"/>
                    </a:cubicBezTo>
                    <a:cubicBezTo>
                      <a:pt x="149" y="234"/>
                      <a:pt x="146" y="231"/>
                      <a:pt x="147" y="229"/>
                    </a:cubicBezTo>
                    <a:close/>
                    <a:moveTo>
                      <a:pt x="149" y="238"/>
                    </a:moveTo>
                    <a:cubicBezTo>
                      <a:pt x="148" y="238"/>
                      <a:pt x="147" y="238"/>
                      <a:pt x="146" y="238"/>
                    </a:cubicBezTo>
                    <a:cubicBezTo>
                      <a:pt x="146" y="236"/>
                      <a:pt x="145" y="237"/>
                      <a:pt x="144" y="236"/>
                    </a:cubicBezTo>
                    <a:cubicBezTo>
                      <a:pt x="140" y="230"/>
                      <a:pt x="149" y="232"/>
                      <a:pt x="149" y="238"/>
                    </a:cubicBezTo>
                    <a:close/>
                    <a:moveTo>
                      <a:pt x="146" y="223"/>
                    </a:moveTo>
                    <a:cubicBezTo>
                      <a:pt x="148" y="220"/>
                      <a:pt x="150" y="217"/>
                      <a:pt x="152" y="215"/>
                    </a:cubicBezTo>
                    <a:cubicBezTo>
                      <a:pt x="153" y="217"/>
                      <a:pt x="149" y="221"/>
                      <a:pt x="146" y="223"/>
                    </a:cubicBezTo>
                    <a:close/>
                    <a:moveTo>
                      <a:pt x="135" y="263"/>
                    </a:moveTo>
                    <a:cubicBezTo>
                      <a:pt x="136" y="263"/>
                      <a:pt x="137" y="264"/>
                      <a:pt x="138" y="265"/>
                    </a:cubicBezTo>
                    <a:cubicBezTo>
                      <a:pt x="136" y="269"/>
                      <a:pt x="134" y="273"/>
                      <a:pt x="131" y="274"/>
                    </a:cubicBezTo>
                    <a:cubicBezTo>
                      <a:pt x="131" y="273"/>
                      <a:pt x="128" y="273"/>
                      <a:pt x="128" y="272"/>
                    </a:cubicBezTo>
                    <a:cubicBezTo>
                      <a:pt x="130" y="268"/>
                      <a:pt x="133" y="267"/>
                      <a:pt x="135" y="263"/>
                    </a:cubicBezTo>
                    <a:close/>
                    <a:moveTo>
                      <a:pt x="129" y="277"/>
                    </a:moveTo>
                    <a:cubicBezTo>
                      <a:pt x="129" y="279"/>
                      <a:pt x="129" y="280"/>
                      <a:pt x="126" y="280"/>
                    </a:cubicBezTo>
                    <a:cubicBezTo>
                      <a:pt x="126" y="278"/>
                      <a:pt x="126" y="277"/>
                      <a:pt x="125" y="277"/>
                    </a:cubicBezTo>
                    <a:cubicBezTo>
                      <a:pt x="124" y="275"/>
                      <a:pt x="126" y="276"/>
                      <a:pt x="126" y="274"/>
                    </a:cubicBezTo>
                    <a:cubicBezTo>
                      <a:pt x="127" y="275"/>
                      <a:pt x="129" y="276"/>
                      <a:pt x="129" y="277"/>
                    </a:cubicBezTo>
                    <a:close/>
                    <a:moveTo>
                      <a:pt x="129" y="285"/>
                    </a:moveTo>
                    <a:cubicBezTo>
                      <a:pt x="130" y="286"/>
                      <a:pt x="131" y="287"/>
                      <a:pt x="132" y="289"/>
                    </a:cubicBezTo>
                    <a:cubicBezTo>
                      <a:pt x="130" y="289"/>
                      <a:pt x="130" y="287"/>
                      <a:pt x="128" y="286"/>
                    </a:cubicBezTo>
                    <a:cubicBezTo>
                      <a:pt x="127" y="285"/>
                      <a:pt x="129" y="286"/>
                      <a:pt x="129" y="285"/>
                    </a:cubicBezTo>
                    <a:close/>
                    <a:moveTo>
                      <a:pt x="130" y="283"/>
                    </a:moveTo>
                    <a:cubicBezTo>
                      <a:pt x="131" y="279"/>
                      <a:pt x="134" y="280"/>
                      <a:pt x="135" y="283"/>
                    </a:cubicBezTo>
                    <a:cubicBezTo>
                      <a:pt x="135" y="284"/>
                      <a:pt x="134" y="285"/>
                      <a:pt x="133" y="286"/>
                    </a:cubicBezTo>
                    <a:cubicBezTo>
                      <a:pt x="131" y="286"/>
                      <a:pt x="131" y="284"/>
                      <a:pt x="130" y="283"/>
                    </a:cubicBezTo>
                    <a:close/>
                    <a:moveTo>
                      <a:pt x="138" y="296"/>
                    </a:moveTo>
                    <a:cubicBezTo>
                      <a:pt x="137" y="295"/>
                      <a:pt x="135" y="295"/>
                      <a:pt x="135" y="293"/>
                    </a:cubicBezTo>
                    <a:cubicBezTo>
                      <a:pt x="137" y="293"/>
                      <a:pt x="138" y="295"/>
                      <a:pt x="138" y="296"/>
                    </a:cubicBezTo>
                    <a:close/>
                    <a:moveTo>
                      <a:pt x="140" y="295"/>
                    </a:moveTo>
                    <a:cubicBezTo>
                      <a:pt x="137" y="294"/>
                      <a:pt x="137" y="290"/>
                      <a:pt x="139" y="288"/>
                    </a:cubicBezTo>
                    <a:cubicBezTo>
                      <a:pt x="141" y="288"/>
                      <a:pt x="142" y="289"/>
                      <a:pt x="143" y="290"/>
                    </a:cubicBezTo>
                    <a:cubicBezTo>
                      <a:pt x="142" y="292"/>
                      <a:pt x="141" y="293"/>
                      <a:pt x="140" y="295"/>
                    </a:cubicBezTo>
                    <a:close/>
                    <a:moveTo>
                      <a:pt x="141" y="285"/>
                    </a:moveTo>
                    <a:cubicBezTo>
                      <a:pt x="143" y="282"/>
                      <a:pt x="146" y="279"/>
                      <a:pt x="148" y="277"/>
                    </a:cubicBezTo>
                    <a:cubicBezTo>
                      <a:pt x="149" y="277"/>
                      <a:pt x="150" y="278"/>
                      <a:pt x="151" y="279"/>
                    </a:cubicBezTo>
                    <a:cubicBezTo>
                      <a:pt x="149" y="283"/>
                      <a:pt x="147" y="286"/>
                      <a:pt x="144" y="288"/>
                    </a:cubicBezTo>
                    <a:cubicBezTo>
                      <a:pt x="144" y="286"/>
                      <a:pt x="143" y="286"/>
                      <a:pt x="141" y="285"/>
                    </a:cubicBezTo>
                    <a:close/>
                    <a:moveTo>
                      <a:pt x="147" y="294"/>
                    </a:moveTo>
                    <a:cubicBezTo>
                      <a:pt x="147" y="295"/>
                      <a:pt x="148" y="295"/>
                      <a:pt x="148" y="296"/>
                    </a:cubicBezTo>
                    <a:cubicBezTo>
                      <a:pt x="148" y="299"/>
                      <a:pt x="146" y="299"/>
                      <a:pt x="145" y="301"/>
                    </a:cubicBezTo>
                    <a:cubicBezTo>
                      <a:pt x="141" y="300"/>
                      <a:pt x="143" y="295"/>
                      <a:pt x="147" y="294"/>
                    </a:cubicBezTo>
                    <a:close/>
                    <a:moveTo>
                      <a:pt x="148" y="305"/>
                    </a:moveTo>
                    <a:cubicBezTo>
                      <a:pt x="146" y="303"/>
                      <a:pt x="150" y="301"/>
                      <a:pt x="151" y="299"/>
                    </a:cubicBezTo>
                    <a:cubicBezTo>
                      <a:pt x="151" y="299"/>
                      <a:pt x="151" y="299"/>
                      <a:pt x="152" y="300"/>
                    </a:cubicBezTo>
                    <a:cubicBezTo>
                      <a:pt x="152" y="302"/>
                      <a:pt x="150" y="304"/>
                      <a:pt x="148" y="305"/>
                    </a:cubicBezTo>
                    <a:close/>
                    <a:moveTo>
                      <a:pt x="152" y="292"/>
                    </a:moveTo>
                    <a:cubicBezTo>
                      <a:pt x="151" y="294"/>
                      <a:pt x="149" y="292"/>
                      <a:pt x="148" y="292"/>
                    </a:cubicBezTo>
                    <a:cubicBezTo>
                      <a:pt x="148" y="290"/>
                      <a:pt x="149" y="290"/>
                      <a:pt x="150" y="289"/>
                    </a:cubicBezTo>
                    <a:cubicBezTo>
                      <a:pt x="151" y="289"/>
                      <a:pt x="152" y="290"/>
                      <a:pt x="153" y="291"/>
                    </a:cubicBezTo>
                    <a:cubicBezTo>
                      <a:pt x="153" y="292"/>
                      <a:pt x="151" y="292"/>
                      <a:pt x="152" y="292"/>
                    </a:cubicBezTo>
                    <a:close/>
                    <a:moveTo>
                      <a:pt x="159" y="288"/>
                    </a:moveTo>
                    <a:cubicBezTo>
                      <a:pt x="160" y="288"/>
                      <a:pt x="160" y="290"/>
                      <a:pt x="161" y="290"/>
                    </a:cubicBezTo>
                    <a:cubicBezTo>
                      <a:pt x="160" y="292"/>
                      <a:pt x="159" y="294"/>
                      <a:pt x="156" y="294"/>
                    </a:cubicBezTo>
                    <a:cubicBezTo>
                      <a:pt x="155" y="292"/>
                      <a:pt x="158" y="291"/>
                      <a:pt x="159" y="288"/>
                    </a:cubicBezTo>
                    <a:close/>
                    <a:moveTo>
                      <a:pt x="162" y="272"/>
                    </a:moveTo>
                    <a:cubicBezTo>
                      <a:pt x="162" y="271"/>
                      <a:pt x="163" y="271"/>
                      <a:pt x="163" y="270"/>
                    </a:cubicBezTo>
                    <a:cubicBezTo>
                      <a:pt x="165" y="270"/>
                      <a:pt x="165" y="273"/>
                      <a:pt x="167" y="273"/>
                    </a:cubicBezTo>
                    <a:cubicBezTo>
                      <a:pt x="167" y="274"/>
                      <a:pt x="165" y="274"/>
                      <a:pt x="165" y="275"/>
                    </a:cubicBezTo>
                    <a:cubicBezTo>
                      <a:pt x="164" y="274"/>
                      <a:pt x="163" y="273"/>
                      <a:pt x="162" y="272"/>
                    </a:cubicBezTo>
                    <a:close/>
                    <a:moveTo>
                      <a:pt x="164" y="255"/>
                    </a:moveTo>
                    <a:cubicBezTo>
                      <a:pt x="164" y="255"/>
                      <a:pt x="165" y="255"/>
                      <a:pt x="167" y="255"/>
                    </a:cubicBezTo>
                    <a:cubicBezTo>
                      <a:pt x="166" y="256"/>
                      <a:pt x="167" y="256"/>
                      <a:pt x="167" y="258"/>
                    </a:cubicBezTo>
                    <a:cubicBezTo>
                      <a:pt x="166" y="257"/>
                      <a:pt x="164" y="257"/>
                      <a:pt x="164" y="255"/>
                    </a:cubicBezTo>
                    <a:close/>
                    <a:moveTo>
                      <a:pt x="167" y="248"/>
                    </a:moveTo>
                    <a:cubicBezTo>
                      <a:pt x="168" y="245"/>
                      <a:pt x="170" y="241"/>
                      <a:pt x="173" y="241"/>
                    </a:cubicBezTo>
                    <a:cubicBezTo>
                      <a:pt x="171" y="243"/>
                      <a:pt x="170" y="247"/>
                      <a:pt x="167" y="248"/>
                    </a:cubicBezTo>
                    <a:close/>
                    <a:moveTo>
                      <a:pt x="171" y="235"/>
                    </a:moveTo>
                    <a:cubicBezTo>
                      <a:pt x="170" y="234"/>
                      <a:pt x="170" y="232"/>
                      <a:pt x="168" y="231"/>
                    </a:cubicBezTo>
                    <a:cubicBezTo>
                      <a:pt x="168" y="230"/>
                      <a:pt x="169" y="228"/>
                      <a:pt x="170" y="228"/>
                    </a:cubicBezTo>
                    <a:cubicBezTo>
                      <a:pt x="171" y="230"/>
                      <a:pt x="173" y="231"/>
                      <a:pt x="174" y="232"/>
                    </a:cubicBezTo>
                    <a:cubicBezTo>
                      <a:pt x="173" y="233"/>
                      <a:pt x="173" y="234"/>
                      <a:pt x="171" y="235"/>
                    </a:cubicBezTo>
                    <a:close/>
                    <a:moveTo>
                      <a:pt x="170" y="220"/>
                    </a:moveTo>
                    <a:cubicBezTo>
                      <a:pt x="170" y="220"/>
                      <a:pt x="170" y="219"/>
                      <a:pt x="169" y="219"/>
                    </a:cubicBezTo>
                    <a:cubicBezTo>
                      <a:pt x="170" y="218"/>
                      <a:pt x="171" y="217"/>
                      <a:pt x="171" y="215"/>
                    </a:cubicBezTo>
                    <a:cubicBezTo>
                      <a:pt x="172" y="216"/>
                      <a:pt x="173" y="216"/>
                      <a:pt x="174" y="217"/>
                    </a:cubicBezTo>
                    <a:cubicBezTo>
                      <a:pt x="173" y="218"/>
                      <a:pt x="172" y="220"/>
                      <a:pt x="170" y="220"/>
                    </a:cubicBezTo>
                    <a:close/>
                    <a:moveTo>
                      <a:pt x="180" y="225"/>
                    </a:moveTo>
                    <a:cubicBezTo>
                      <a:pt x="179" y="225"/>
                      <a:pt x="179" y="226"/>
                      <a:pt x="178" y="227"/>
                    </a:cubicBezTo>
                    <a:cubicBezTo>
                      <a:pt x="176" y="227"/>
                      <a:pt x="175" y="225"/>
                      <a:pt x="174" y="223"/>
                    </a:cubicBezTo>
                    <a:cubicBezTo>
                      <a:pt x="174" y="218"/>
                      <a:pt x="179" y="221"/>
                      <a:pt x="180" y="225"/>
                    </a:cubicBezTo>
                    <a:close/>
                    <a:moveTo>
                      <a:pt x="175" y="210"/>
                    </a:moveTo>
                    <a:cubicBezTo>
                      <a:pt x="176" y="211"/>
                      <a:pt x="178" y="212"/>
                      <a:pt x="176" y="214"/>
                    </a:cubicBezTo>
                    <a:cubicBezTo>
                      <a:pt x="175" y="214"/>
                      <a:pt x="174" y="211"/>
                      <a:pt x="175" y="210"/>
                    </a:cubicBezTo>
                    <a:close/>
                    <a:moveTo>
                      <a:pt x="176" y="235"/>
                    </a:moveTo>
                    <a:cubicBezTo>
                      <a:pt x="178" y="235"/>
                      <a:pt x="176" y="238"/>
                      <a:pt x="174" y="238"/>
                    </a:cubicBezTo>
                    <a:cubicBezTo>
                      <a:pt x="173" y="236"/>
                      <a:pt x="175" y="236"/>
                      <a:pt x="176" y="235"/>
                    </a:cubicBezTo>
                    <a:close/>
                    <a:moveTo>
                      <a:pt x="178" y="236"/>
                    </a:moveTo>
                    <a:cubicBezTo>
                      <a:pt x="181" y="237"/>
                      <a:pt x="181" y="242"/>
                      <a:pt x="178" y="243"/>
                    </a:cubicBezTo>
                    <a:cubicBezTo>
                      <a:pt x="175" y="241"/>
                      <a:pt x="176" y="238"/>
                      <a:pt x="178" y="236"/>
                    </a:cubicBezTo>
                    <a:close/>
                    <a:moveTo>
                      <a:pt x="180" y="230"/>
                    </a:moveTo>
                    <a:cubicBezTo>
                      <a:pt x="180" y="229"/>
                      <a:pt x="181" y="228"/>
                      <a:pt x="183" y="227"/>
                    </a:cubicBezTo>
                    <a:cubicBezTo>
                      <a:pt x="183" y="229"/>
                      <a:pt x="182" y="231"/>
                      <a:pt x="180" y="230"/>
                    </a:cubicBezTo>
                    <a:close/>
                    <a:moveTo>
                      <a:pt x="183" y="229"/>
                    </a:moveTo>
                    <a:cubicBezTo>
                      <a:pt x="186" y="230"/>
                      <a:pt x="188" y="234"/>
                      <a:pt x="184" y="235"/>
                    </a:cubicBezTo>
                    <a:cubicBezTo>
                      <a:pt x="183" y="233"/>
                      <a:pt x="183" y="232"/>
                      <a:pt x="182" y="232"/>
                    </a:cubicBezTo>
                    <a:cubicBezTo>
                      <a:pt x="182" y="231"/>
                      <a:pt x="183" y="230"/>
                      <a:pt x="183" y="229"/>
                    </a:cubicBezTo>
                    <a:close/>
                    <a:moveTo>
                      <a:pt x="186" y="221"/>
                    </a:moveTo>
                    <a:cubicBezTo>
                      <a:pt x="186" y="221"/>
                      <a:pt x="187" y="222"/>
                      <a:pt x="187" y="222"/>
                    </a:cubicBezTo>
                    <a:cubicBezTo>
                      <a:pt x="187" y="223"/>
                      <a:pt x="186" y="224"/>
                      <a:pt x="185" y="225"/>
                    </a:cubicBezTo>
                    <a:cubicBezTo>
                      <a:pt x="183" y="224"/>
                      <a:pt x="185" y="222"/>
                      <a:pt x="186" y="221"/>
                    </a:cubicBezTo>
                    <a:close/>
                    <a:moveTo>
                      <a:pt x="184" y="210"/>
                    </a:moveTo>
                    <a:cubicBezTo>
                      <a:pt x="185" y="209"/>
                      <a:pt x="186" y="211"/>
                      <a:pt x="186" y="212"/>
                    </a:cubicBezTo>
                    <a:cubicBezTo>
                      <a:pt x="185" y="213"/>
                      <a:pt x="184" y="210"/>
                      <a:pt x="184" y="210"/>
                    </a:cubicBezTo>
                    <a:close/>
                    <a:moveTo>
                      <a:pt x="182" y="205"/>
                    </a:moveTo>
                    <a:cubicBezTo>
                      <a:pt x="180" y="203"/>
                      <a:pt x="182" y="201"/>
                      <a:pt x="183" y="200"/>
                    </a:cubicBezTo>
                    <a:cubicBezTo>
                      <a:pt x="184" y="199"/>
                      <a:pt x="184" y="201"/>
                      <a:pt x="185" y="201"/>
                    </a:cubicBezTo>
                    <a:cubicBezTo>
                      <a:pt x="185" y="203"/>
                      <a:pt x="184" y="204"/>
                      <a:pt x="182" y="205"/>
                    </a:cubicBezTo>
                    <a:close/>
                    <a:moveTo>
                      <a:pt x="181" y="221"/>
                    </a:moveTo>
                    <a:cubicBezTo>
                      <a:pt x="180" y="219"/>
                      <a:pt x="179" y="218"/>
                      <a:pt x="178" y="217"/>
                    </a:cubicBezTo>
                    <a:cubicBezTo>
                      <a:pt x="178" y="216"/>
                      <a:pt x="179" y="215"/>
                      <a:pt x="179" y="215"/>
                    </a:cubicBezTo>
                    <a:cubicBezTo>
                      <a:pt x="182" y="216"/>
                      <a:pt x="186" y="220"/>
                      <a:pt x="181" y="221"/>
                    </a:cubicBezTo>
                    <a:close/>
                    <a:moveTo>
                      <a:pt x="172" y="197"/>
                    </a:moveTo>
                    <a:cubicBezTo>
                      <a:pt x="174" y="197"/>
                      <a:pt x="177" y="200"/>
                      <a:pt x="178" y="202"/>
                    </a:cubicBezTo>
                    <a:cubicBezTo>
                      <a:pt x="175" y="201"/>
                      <a:pt x="174" y="198"/>
                      <a:pt x="172" y="197"/>
                    </a:cubicBezTo>
                    <a:close/>
                    <a:moveTo>
                      <a:pt x="170" y="192"/>
                    </a:moveTo>
                    <a:cubicBezTo>
                      <a:pt x="170" y="189"/>
                      <a:pt x="172" y="186"/>
                      <a:pt x="174" y="188"/>
                    </a:cubicBezTo>
                    <a:cubicBezTo>
                      <a:pt x="173" y="190"/>
                      <a:pt x="173" y="192"/>
                      <a:pt x="170" y="192"/>
                    </a:cubicBezTo>
                    <a:close/>
                    <a:moveTo>
                      <a:pt x="176" y="205"/>
                    </a:moveTo>
                    <a:cubicBezTo>
                      <a:pt x="173" y="206"/>
                      <a:pt x="169" y="202"/>
                      <a:pt x="170" y="199"/>
                    </a:cubicBezTo>
                    <a:cubicBezTo>
                      <a:pt x="173" y="200"/>
                      <a:pt x="174" y="203"/>
                      <a:pt x="176" y="205"/>
                    </a:cubicBezTo>
                    <a:close/>
                    <a:moveTo>
                      <a:pt x="173" y="208"/>
                    </a:moveTo>
                    <a:cubicBezTo>
                      <a:pt x="171" y="209"/>
                      <a:pt x="169" y="205"/>
                      <a:pt x="168" y="203"/>
                    </a:cubicBezTo>
                    <a:cubicBezTo>
                      <a:pt x="170" y="204"/>
                      <a:pt x="171" y="206"/>
                      <a:pt x="173" y="208"/>
                    </a:cubicBezTo>
                    <a:close/>
                    <a:moveTo>
                      <a:pt x="167" y="198"/>
                    </a:moveTo>
                    <a:cubicBezTo>
                      <a:pt x="166" y="198"/>
                      <a:pt x="166" y="196"/>
                      <a:pt x="167" y="195"/>
                    </a:cubicBezTo>
                    <a:cubicBezTo>
                      <a:pt x="167" y="196"/>
                      <a:pt x="167" y="196"/>
                      <a:pt x="168" y="196"/>
                    </a:cubicBezTo>
                    <a:cubicBezTo>
                      <a:pt x="168" y="197"/>
                      <a:pt x="167" y="197"/>
                      <a:pt x="167" y="198"/>
                    </a:cubicBezTo>
                    <a:close/>
                    <a:moveTo>
                      <a:pt x="169" y="212"/>
                    </a:moveTo>
                    <a:cubicBezTo>
                      <a:pt x="169" y="214"/>
                      <a:pt x="168" y="216"/>
                      <a:pt x="166" y="216"/>
                    </a:cubicBezTo>
                    <a:cubicBezTo>
                      <a:pt x="165" y="213"/>
                      <a:pt x="163" y="213"/>
                      <a:pt x="162" y="211"/>
                    </a:cubicBezTo>
                    <a:cubicBezTo>
                      <a:pt x="162" y="209"/>
                      <a:pt x="163" y="209"/>
                      <a:pt x="164" y="208"/>
                    </a:cubicBezTo>
                    <a:cubicBezTo>
                      <a:pt x="167" y="208"/>
                      <a:pt x="167" y="211"/>
                      <a:pt x="169" y="212"/>
                    </a:cubicBezTo>
                    <a:close/>
                    <a:moveTo>
                      <a:pt x="165" y="219"/>
                    </a:moveTo>
                    <a:cubicBezTo>
                      <a:pt x="164" y="219"/>
                      <a:pt x="164" y="219"/>
                      <a:pt x="163" y="219"/>
                    </a:cubicBezTo>
                    <a:cubicBezTo>
                      <a:pt x="163" y="216"/>
                      <a:pt x="160" y="216"/>
                      <a:pt x="159" y="215"/>
                    </a:cubicBezTo>
                    <a:cubicBezTo>
                      <a:pt x="159" y="214"/>
                      <a:pt x="159" y="213"/>
                      <a:pt x="159" y="213"/>
                    </a:cubicBezTo>
                    <a:cubicBezTo>
                      <a:pt x="160" y="213"/>
                      <a:pt x="161" y="214"/>
                      <a:pt x="160" y="215"/>
                    </a:cubicBezTo>
                    <a:cubicBezTo>
                      <a:pt x="163" y="215"/>
                      <a:pt x="163" y="217"/>
                      <a:pt x="165" y="219"/>
                    </a:cubicBezTo>
                    <a:close/>
                    <a:moveTo>
                      <a:pt x="158" y="207"/>
                    </a:moveTo>
                    <a:cubicBezTo>
                      <a:pt x="159" y="205"/>
                      <a:pt x="159" y="204"/>
                      <a:pt x="162" y="204"/>
                    </a:cubicBezTo>
                    <a:cubicBezTo>
                      <a:pt x="161" y="206"/>
                      <a:pt x="160" y="208"/>
                      <a:pt x="158" y="207"/>
                    </a:cubicBezTo>
                    <a:close/>
                    <a:moveTo>
                      <a:pt x="162" y="221"/>
                    </a:moveTo>
                    <a:cubicBezTo>
                      <a:pt x="162" y="222"/>
                      <a:pt x="162" y="222"/>
                      <a:pt x="161" y="222"/>
                    </a:cubicBezTo>
                    <a:cubicBezTo>
                      <a:pt x="161" y="220"/>
                      <a:pt x="158" y="219"/>
                      <a:pt x="157" y="216"/>
                    </a:cubicBezTo>
                    <a:cubicBezTo>
                      <a:pt x="159" y="218"/>
                      <a:pt x="160" y="220"/>
                      <a:pt x="162" y="221"/>
                    </a:cubicBezTo>
                    <a:close/>
                    <a:moveTo>
                      <a:pt x="151" y="207"/>
                    </a:moveTo>
                    <a:cubicBezTo>
                      <a:pt x="150" y="206"/>
                      <a:pt x="149" y="205"/>
                      <a:pt x="148" y="203"/>
                    </a:cubicBezTo>
                    <a:cubicBezTo>
                      <a:pt x="149" y="203"/>
                      <a:pt x="149" y="203"/>
                      <a:pt x="149" y="202"/>
                    </a:cubicBezTo>
                    <a:cubicBezTo>
                      <a:pt x="151" y="202"/>
                      <a:pt x="151" y="205"/>
                      <a:pt x="153" y="205"/>
                    </a:cubicBezTo>
                    <a:cubicBezTo>
                      <a:pt x="153" y="206"/>
                      <a:pt x="151" y="206"/>
                      <a:pt x="151" y="207"/>
                    </a:cubicBezTo>
                    <a:close/>
                    <a:moveTo>
                      <a:pt x="148" y="212"/>
                    </a:moveTo>
                    <a:cubicBezTo>
                      <a:pt x="146" y="214"/>
                      <a:pt x="145" y="216"/>
                      <a:pt x="143" y="219"/>
                    </a:cubicBezTo>
                    <a:cubicBezTo>
                      <a:pt x="138" y="215"/>
                      <a:pt x="142" y="211"/>
                      <a:pt x="145" y="208"/>
                    </a:cubicBezTo>
                    <a:cubicBezTo>
                      <a:pt x="147" y="208"/>
                      <a:pt x="148" y="210"/>
                      <a:pt x="148" y="212"/>
                    </a:cubicBezTo>
                    <a:close/>
                    <a:moveTo>
                      <a:pt x="141" y="222"/>
                    </a:moveTo>
                    <a:cubicBezTo>
                      <a:pt x="138" y="222"/>
                      <a:pt x="138" y="220"/>
                      <a:pt x="138" y="217"/>
                    </a:cubicBezTo>
                    <a:cubicBezTo>
                      <a:pt x="140" y="218"/>
                      <a:pt x="141" y="220"/>
                      <a:pt x="141" y="222"/>
                    </a:cubicBezTo>
                    <a:close/>
                    <a:moveTo>
                      <a:pt x="137" y="227"/>
                    </a:moveTo>
                    <a:cubicBezTo>
                      <a:pt x="134" y="226"/>
                      <a:pt x="135" y="224"/>
                      <a:pt x="133" y="223"/>
                    </a:cubicBezTo>
                    <a:cubicBezTo>
                      <a:pt x="133" y="222"/>
                      <a:pt x="135" y="222"/>
                      <a:pt x="135" y="220"/>
                    </a:cubicBezTo>
                    <a:cubicBezTo>
                      <a:pt x="137" y="222"/>
                      <a:pt x="140" y="224"/>
                      <a:pt x="137" y="227"/>
                    </a:cubicBezTo>
                    <a:close/>
                    <a:moveTo>
                      <a:pt x="134" y="214"/>
                    </a:moveTo>
                    <a:cubicBezTo>
                      <a:pt x="133" y="214"/>
                      <a:pt x="133" y="213"/>
                      <a:pt x="133" y="212"/>
                    </a:cubicBezTo>
                    <a:cubicBezTo>
                      <a:pt x="134" y="212"/>
                      <a:pt x="135" y="213"/>
                      <a:pt x="134" y="214"/>
                    </a:cubicBezTo>
                    <a:close/>
                    <a:moveTo>
                      <a:pt x="128" y="199"/>
                    </a:moveTo>
                    <a:cubicBezTo>
                      <a:pt x="129" y="198"/>
                      <a:pt x="130" y="197"/>
                      <a:pt x="130" y="196"/>
                    </a:cubicBezTo>
                    <a:cubicBezTo>
                      <a:pt x="131" y="197"/>
                      <a:pt x="130" y="199"/>
                      <a:pt x="128" y="199"/>
                    </a:cubicBezTo>
                    <a:close/>
                    <a:moveTo>
                      <a:pt x="125" y="197"/>
                    </a:moveTo>
                    <a:cubicBezTo>
                      <a:pt x="125" y="193"/>
                      <a:pt x="128" y="192"/>
                      <a:pt x="130" y="189"/>
                    </a:cubicBezTo>
                    <a:cubicBezTo>
                      <a:pt x="132" y="192"/>
                      <a:pt x="127" y="195"/>
                      <a:pt x="125" y="197"/>
                    </a:cubicBezTo>
                    <a:close/>
                    <a:moveTo>
                      <a:pt x="126" y="243"/>
                    </a:moveTo>
                    <a:cubicBezTo>
                      <a:pt x="125" y="241"/>
                      <a:pt x="122" y="239"/>
                      <a:pt x="123" y="236"/>
                    </a:cubicBezTo>
                    <a:cubicBezTo>
                      <a:pt x="125" y="237"/>
                      <a:pt x="126" y="239"/>
                      <a:pt x="127" y="240"/>
                    </a:cubicBezTo>
                    <a:cubicBezTo>
                      <a:pt x="127" y="243"/>
                      <a:pt x="125" y="244"/>
                      <a:pt x="124" y="246"/>
                    </a:cubicBezTo>
                    <a:cubicBezTo>
                      <a:pt x="122" y="246"/>
                      <a:pt x="122" y="243"/>
                      <a:pt x="120" y="242"/>
                    </a:cubicBezTo>
                    <a:cubicBezTo>
                      <a:pt x="120" y="241"/>
                      <a:pt x="121" y="240"/>
                      <a:pt x="121" y="239"/>
                    </a:cubicBezTo>
                    <a:cubicBezTo>
                      <a:pt x="124" y="240"/>
                      <a:pt x="124" y="242"/>
                      <a:pt x="126" y="243"/>
                    </a:cubicBezTo>
                    <a:close/>
                    <a:moveTo>
                      <a:pt x="122" y="249"/>
                    </a:moveTo>
                    <a:cubicBezTo>
                      <a:pt x="121" y="250"/>
                      <a:pt x="121" y="250"/>
                      <a:pt x="119" y="250"/>
                    </a:cubicBezTo>
                    <a:cubicBezTo>
                      <a:pt x="119" y="249"/>
                      <a:pt x="117" y="246"/>
                      <a:pt x="117" y="245"/>
                    </a:cubicBezTo>
                    <a:cubicBezTo>
                      <a:pt x="119" y="244"/>
                      <a:pt x="120" y="247"/>
                      <a:pt x="122" y="249"/>
                    </a:cubicBezTo>
                    <a:close/>
                    <a:moveTo>
                      <a:pt x="127" y="254"/>
                    </a:moveTo>
                    <a:cubicBezTo>
                      <a:pt x="128" y="256"/>
                      <a:pt x="130" y="257"/>
                      <a:pt x="132" y="259"/>
                    </a:cubicBezTo>
                    <a:cubicBezTo>
                      <a:pt x="130" y="262"/>
                      <a:pt x="127" y="265"/>
                      <a:pt x="125" y="268"/>
                    </a:cubicBezTo>
                    <a:cubicBezTo>
                      <a:pt x="117" y="264"/>
                      <a:pt x="124" y="259"/>
                      <a:pt x="127" y="254"/>
                    </a:cubicBezTo>
                    <a:close/>
                    <a:moveTo>
                      <a:pt x="123" y="278"/>
                    </a:moveTo>
                    <a:cubicBezTo>
                      <a:pt x="124" y="278"/>
                      <a:pt x="124" y="278"/>
                      <a:pt x="125" y="278"/>
                    </a:cubicBezTo>
                    <a:cubicBezTo>
                      <a:pt x="125" y="280"/>
                      <a:pt x="126" y="280"/>
                      <a:pt x="126" y="282"/>
                    </a:cubicBezTo>
                    <a:cubicBezTo>
                      <a:pt x="126" y="283"/>
                      <a:pt x="126" y="283"/>
                      <a:pt x="126" y="284"/>
                    </a:cubicBezTo>
                    <a:cubicBezTo>
                      <a:pt x="124" y="283"/>
                      <a:pt x="125" y="280"/>
                      <a:pt x="122" y="280"/>
                    </a:cubicBezTo>
                    <a:cubicBezTo>
                      <a:pt x="122" y="279"/>
                      <a:pt x="124" y="280"/>
                      <a:pt x="123" y="278"/>
                    </a:cubicBezTo>
                    <a:close/>
                    <a:moveTo>
                      <a:pt x="133" y="296"/>
                    </a:moveTo>
                    <a:cubicBezTo>
                      <a:pt x="134" y="297"/>
                      <a:pt x="135" y="299"/>
                      <a:pt x="136" y="300"/>
                    </a:cubicBezTo>
                    <a:cubicBezTo>
                      <a:pt x="134" y="302"/>
                      <a:pt x="134" y="307"/>
                      <a:pt x="129" y="306"/>
                    </a:cubicBezTo>
                    <a:cubicBezTo>
                      <a:pt x="128" y="305"/>
                      <a:pt x="129" y="305"/>
                      <a:pt x="127" y="302"/>
                    </a:cubicBezTo>
                    <a:cubicBezTo>
                      <a:pt x="130" y="301"/>
                      <a:pt x="131" y="298"/>
                      <a:pt x="133" y="296"/>
                    </a:cubicBezTo>
                    <a:close/>
                    <a:moveTo>
                      <a:pt x="138" y="331"/>
                    </a:moveTo>
                    <a:cubicBezTo>
                      <a:pt x="138" y="331"/>
                      <a:pt x="137" y="332"/>
                      <a:pt x="137" y="333"/>
                    </a:cubicBezTo>
                    <a:cubicBezTo>
                      <a:pt x="135" y="332"/>
                      <a:pt x="135" y="330"/>
                      <a:pt x="133" y="329"/>
                    </a:cubicBezTo>
                    <a:cubicBezTo>
                      <a:pt x="134" y="325"/>
                      <a:pt x="138" y="329"/>
                      <a:pt x="138" y="331"/>
                    </a:cubicBezTo>
                    <a:close/>
                    <a:moveTo>
                      <a:pt x="138" y="337"/>
                    </a:moveTo>
                    <a:cubicBezTo>
                      <a:pt x="140" y="338"/>
                      <a:pt x="137" y="341"/>
                      <a:pt x="135" y="341"/>
                    </a:cubicBezTo>
                    <a:cubicBezTo>
                      <a:pt x="135" y="339"/>
                      <a:pt x="137" y="339"/>
                      <a:pt x="138" y="337"/>
                    </a:cubicBezTo>
                    <a:close/>
                    <a:moveTo>
                      <a:pt x="132" y="367"/>
                    </a:moveTo>
                    <a:cubicBezTo>
                      <a:pt x="133" y="367"/>
                      <a:pt x="133" y="368"/>
                      <a:pt x="134" y="368"/>
                    </a:cubicBezTo>
                    <a:cubicBezTo>
                      <a:pt x="134" y="369"/>
                      <a:pt x="133" y="369"/>
                      <a:pt x="133" y="370"/>
                    </a:cubicBezTo>
                    <a:cubicBezTo>
                      <a:pt x="132" y="369"/>
                      <a:pt x="131" y="368"/>
                      <a:pt x="132" y="367"/>
                    </a:cubicBezTo>
                    <a:close/>
                    <a:moveTo>
                      <a:pt x="139" y="389"/>
                    </a:moveTo>
                    <a:cubicBezTo>
                      <a:pt x="139" y="392"/>
                      <a:pt x="136" y="395"/>
                      <a:pt x="134" y="394"/>
                    </a:cubicBezTo>
                    <a:cubicBezTo>
                      <a:pt x="135" y="391"/>
                      <a:pt x="136" y="388"/>
                      <a:pt x="139" y="389"/>
                    </a:cubicBezTo>
                    <a:close/>
                    <a:moveTo>
                      <a:pt x="135" y="380"/>
                    </a:moveTo>
                    <a:cubicBezTo>
                      <a:pt x="136" y="378"/>
                      <a:pt x="137" y="381"/>
                      <a:pt x="138" y="380"/>
                    </a:cubicBezTo>
                    <a:cubicBezTo>
                      <a:pt x="138" y="384"/>
                      <a:pt x="135" y="381"/>
                      <a:pt x="135" y="380"/>
                    </a:cubicBezTo>
                    <a:close/>
                    <a:moveTo>
                      <a:pt x="139" y="358"/>
                    </a:moveTo>
                    <a:cubicBezTo>
                      <a:pt x="139" y="358"/>
                      <a:pt x="139" y="359"/>
                      <a:pt x="140" y="359"/>
                    </a:cubicBezTo>
                    <a:cubicBezTo>
                      <a:pt x="140" y="361"/>
                      <a:pt x="139" y="361"/>
                      <a:pt x="139" y="363"/>
                    </a:cubicBezTo>
                    <a:cubicBezTo>
                      <a:pt x="137" y="362"/>
                      <a:pt x="137" y="362"/>
                      <a:pt x="137" y="361"/>
                    </a:cubicBezTo>
                    <a:cubicBezTo>
                      <a:pt x="138" y="360"/>
                      <a:pt x="139" y="360"/>
                      <a:pt x="139" y="358"/>
                    </a:cubicBezTo>
                    <a:close/>
                    <a:moveTo>
                      <a:pt x="138" y="343"/>
                    </a:moveTo>
                    <a:cubicBezTo>
                      <a:pt x="138" y="341"/>
                      <a:pt x="139" y="341"/>
                      <a:pt x="141" y="340"/>
                    </a:cubicBezTo>
                    <a:cubicBezTo>
                      <a:pt x="140" y="342"/>
                      <a:pt x="140" y="343"/>
                      <a:pt x="138" y="343"/>
                    </a:cubicBezTo>
                    <a:close/>
                    <a:moveTo>
                      <a:pt x="140" y="336"/>
                    </a:moveTo>
                    <a:cubicBezTo>
                      <a:pt x="138" y="336"/>
                      <a:pt x="140" y="334"/>
                      <a:pt x="141" y="334"/>
                    </a:cubicBezTo>
                    <a:cubicBezTo>
                      <a:pt x="143" y="334"/>
                      <a:pt x="140" y="335"/>
                      <a:pt x="140" y="336"/>
                    </a:cubicBezTo>
                    <a:close/>
                    <a:moveTo>
                      <a:pt x="139" y="316"/>
                    </a:moveTo>
                    <a:cubicBezTo>
                      <a:pt x="140" y="312"/>
                      <a:pt x="143" y="311"/>
                      <a:pt x="144" y="308"/>
                    </a:cubicBezTo>
                    <a:cubicBezTo>
                      <a:pt x="145" y="308"/>
                      <a:pt x="145" y="309"/>
                      <a:pt x="146" y="309"/>
                    </a:cubicBezTo>
                    <a:cubicBezTo>
                      <a:pt x="143" y="312"/>
                      <a:pt x="142" y="315"/>
                      <a:pt x="139" y="316"/>
                    </a:cubicBezTo>
                    <a:close/>
                    <a:moveTo>
                      <a:pt x="143" y="343"/>
                    </a:moveTo>
                    <a:cubicBezTo>
                      <a:pt x="146" y="344"/>
                      <a:pt x="146" y="347"/>
                      <a:pt x="144" y="349"/>
                    </a:cubicBezTo>
                    <a:cubicBezTo>
                      <a:pt x="142" y="349"/>
                      <a:pt x="142" y="347"/>
                      <a:pt x="141" y="347"/>
                    </a:cubicBezTo>
                    <a:cubicBezTo>
                      <a:pt x="141" y="345"/>
                      <a:pt x="143" y="345"/>
                      <a:pt x="143" y="343"/>
                    </a:cubicBezTo>
                    <a:close/>
                    <a:moveTo>
                      <a:pt x="151" y="345"/>
                    </a:moveTo>
                    <a:cubicBezTo>
                      <a:pt x="151" y="346"/>
                      <a:pt x="150" y="346"/>
                      <a:pt x="150" y="347"/>
                    </a:cubicBezTo>
                    <a:cubicBezTo>
                      <a:pt x="147" y="347"/>
                      <a:pt x="150" y="343"/>
                      <a:pt x="151" y="345"/>
                    </a:cubicBezTo>
                    <a:close/>
                    <a:moveTo>
                      <a:pt x="150" y="351"/>
                    </a:moveTo>
                    <a:cubicBezTo>
                      <a:pt x="152" y="352"/>
                      <a:pt x="152" y="354"/>
                      <a:pt x="151" y="355"/>
                    </a:cubicBezTo>
                    <a:cubicBezTo>
                      <a:pt x="150" y="355"/>
                      <a:pt x="150" y="354"/>
                      <a:pt x="149" y="354"/>
                    </a:cubicBezTo>
                    <a:cubicBezTo>
                      <a:pt x="149" y="353"/>
                      <a:pt x="150" y="352"/>
                      <a:pt x="150" y="351"/>
                    </a:cubicBezTo>
                    <a:close/>
                    <a:moveTo>
                      <a:pt x="151" y="339"/>
                    </a:moveTo>
                    <a:cubicBezTo>
                      <a:pt x="150" y="338"/>
                      <a:pt x="147" y="337"/>
                      <a:pt x="149" y="335"/>
                    </a:cubicBezTo>
                    <a:cubicBezTo>
                      <a:pt x="151" y="335"/>
                      <a:pt x="153" y="338"/>
                      <a:pt x="151" y="339"/>
                    </a:cubicBezTo>
                    <a:close/>
                    <a:moveTo>
                      <a:pt x="148" y="325"/>
                    </a:moveTo>
                    <a:cubicBezTo>
                      <a:pt x="149" y="322"/>
                      <a:pt x="151" y="320"/>
                      <a:pt x="153" y="317"/>
                    </a:cubicBezTo>
                    <a:cubicBezTo>
                      <a:pt x="153" y="317"/>
                      <a:pt x="153" y="317"/>
                      <a:pt x="154" y="318"/>
                    </a:cubicBezTo>
                    <a:cubicBezTo>
                      <a:pt x="152" y="321"/>
                      <a:pt x="151" y="324"/>
                      <a:pt x="148" y="325"/>
                    </a:cubicBezTo>
                    <a:close/>
                    <a:moveTo>
                      <a:pt x="150" y="307"/>
                    </a:moveTo>
                    <a:cubicBezTo>
                      <a:pt x="151" y="304"/>
                      <a:pt x="153" y="304"/>
                      <a:pt x="154" y="302"/>
                    </a:cubicBezTo>
                    <a:cubicBezTo>
                      <a:pt x="155" y="303"/>
                      <a:pt x="156" y="304"/>
                      <a:pt x="157" y="305"/>
                    </a:cubicBezTo>
                    <a:cubicBezTo>
                      <a:pt x="156" y="307"/>
                      <a:pt x="155" y="309"/>
                      <a:pt x="154" y="310"/>
                    </a:cubicBezTo>
                    <a:cubicBezTo>
                      <a:pt x="151" y="310"/>
                      <a:pt x="151" y="308"/>
                      <a:pt x="150" y="307"/>
                    </a:cubicBezTo>
                    <a:close/>
                    <a:moveTo>
                      <a:pt x="156" y="298"/>
                    </a:moveTo>
                    <a:cubicBezTo>
                      <a:pt x="157" y="298"/>
                      <a:pt x="158" y="297"/>
                      <a:pt x="159" y="298"/>
                    </a:cubicBezTo>
                    <a:cubicBezTo>
                      <a:pt x="159" y="299"/>
                      <a:pt x="160" y="300"/>
                      <a:pt x="161" y="301"/>
                    </a:cubicBezTo>
                    <a:cubicBezTo>
                      <a:pt x="159" y="303"/>
                      <a:pt x="155" y="300"/>
                      <a:pt x="156" y="298"/>
                    </a:cubicBezTo>
                    <a:close/>
                    <a:moveTo>
                      <a:pt x="167" y="297"/>
                    </a:moveTo>
                    <a:cubicBezTo>
                      <a:pt x="168" y="297"/>
                      <a:pt x="168" y="298"/>
                      <a:pt x="169" y="298"/>
                    </a:cubicBezTo>
                    <a:cubicBezTo>
                      <a:pt x="168" y="300"/>
                      <a:pt x="166" y="303"/>
                      <a:pt x="164" y="303"/>
                    </a:cubicBezTo>
                    <a:cubicBezTo>
                      <a:pt x="165" y="300"/>
                      <a:pt x="167" y="299"/>
                      <a:pt x="167" y="297"/>
                    </a:cubicBezTo>
                    <a:close/>
                    <a:moveTo>
                      <a:pt x="164" y="288"/>
                    </a:moveTo>
                    <a:cubicBezTo>
                      <a:pt x="166" y="288"/>
                      <a:pt x="167" y="290"/>
                      <a:pt x="168" y="292"/>
                    </a:cubicBezTo>
                    <a:cubicBezTo>
                      <a:pt x="166" y="291"/>
                      <a:pt x="164" y="291"/>
                      <a:pt x="164" y="288"/>
                    </a:cubicBezTo>
                    <a:close/>
                    <a:moveTo>
                      <a:pt x="164" y="285"/>
                    </a:moveTo>
                    <a:cubicBezTo>
                      <a:pt x="163" y="283"/>
                      <a:pt x="165" y="282"/>
                      <a:pt x="165" y="280"/>
                    </a:cubicBezTo>
                    <a:cubicBezTo>
                      <a:pt x="166" y="280"/>
                      <a:pt x="166" y="281"/>
                      <a:pt x="167" y="281"/>
                    </a:cubicBezTo>
                    <a:cubicBezTo>
                      <a:pt x="167" y="283"/>
                      <a:pt x="166" y="284"/>
                      <a:pt x="164" y="285"/>
                    </a:cubicBezTo>
                    <a:close/>
                    <a:moveTo>
                      <a:pt x="165" y="267"/>
                    </a:moveTo>
                    <a:cubicBezTo>
                      <a:pt x="167" y="267"/>
                      <a:pt x="167" y="269"/>
                      <a:pt x="169" y="270"/>
                    </a:cubicBezTo>
                    <a:cubicBezTo>
                      <a:pt x="168" y="270"/>
                      <a:pt x="168" y="271"/>
                      <a:pt x="168" y="271"/>
                    </a:cubicBezTo>
                    <a:cubicBezTo>
                      <a:pt x="166" y="271"/>
                      <a:pt x="164" y="269"/>
                      <a:pt x="165" y="267"/>
                    </a:cubicBezTo>
                    <a:close/>
                    <a:moveTo>
                      <a:pt x="170" y="279"/>
                    </a:moveTo>
                    <a:cubicBezTo>
                      <a:pt x="169" y="279"/>
                      <a:pt x="167" y="278"/>
                      <a:pt x="168" y="277"/>
                    </a:cubicBezTo>
                    <a:cubicBezTo>
                      <a:pt x="169" y="275"/>
                      <a:pt x="171" y="277"/>
                      <a:pt x="170" y="279"/>
                    </a:cubicBezTo>
                    <a:close/>
                    <a:moveTo>
                      <a:pt x="169" y="263"/>
                    </a:moveTo>
                    <a:cubicBezTo>
                      <a:pt x="170" y="262"/>
                      <a:pt x="170" y="261"/>
                      <a:pt x="172" y="261"/>
                    </a:cubicBezTo>
                    <a:cubicBezTo>
                      <a:pt x="172" y="263"/>
                      <a:pt x="175" y="264"/>
                      <a:pt x="172" y="264"/>
                    </a:cubicBezTo>
                    <a:cubicBezTo>
                      <a:pt x="172" y="263"/>
                      <a:pt x="171" y="263"/>
                      <a:pt x="169" y="263"/>
                    </a:cubicBezTo>
                    <a:close/>
                    <a:moveTo>
                      <a:pt x="171" y="252"/>
                    </a:moveTo>
                    <a:cubicBezTo>
                      <a:pt x="170" y="253"/>
                      <a:pt x="170" y="251"/>
                      <a:pt x="169" y="251"/>
                    </a:cubicBezTo>
                    <a:cubicBezTo>
                      <a:pt x="168" y="247"/>
                      <a:pt x="175" y="239"/>
                      <a:pt x="176" y="245"/>
                    </a:cubicBezTo>
                    <a:cubicBezTo>
                      <a:pt x="177" y="249"/>
                      <a:pt x="172" y="249"/>
                      <a:pt x="171" y="252"/>
                    </a:cubicBezTo>
                    <a:close/>
                    <a:moveTo>
                      <a:pt x="181" y="248"/>
                    </a:moveTo>
                    <a:cubicBezTo>
                      <a:pt x="180" y="245"/>
                      <a:pt x="183" y="245"/>
                      <a:pt x="183" y="243"/>
                    </a:cubicBezTo>
                    <a:cubicBezTo>
                      <a:pt x="185" y="242"/>
                      <a:pt x="185" y="244"/>
                      <a:pt x="186" y="244"/>
                    </a:cubicBezTo>
                    <a:cubicBezTo>
                      <a:pt x="186" y="246"/>
                      <a:pt x="185" y="248"/>
                      <a:pt x="184" y="249"/>
                    </a:cubicBezTo>
                    <a:cubicBezTo>
                      <a:pt x="182" y="249"/>
                      <a:pt x="182" y="248"/>
                      <a:pt x="181" y="248"/>
                    </a:cubicBezTo>
                    <a:close/>
                    <a:moveTo>
                      <a:pt x="188" y="212"/>
                    </a:moveTo>
                    <a:cubicBezTo>
                      <a:pt x="187" y="210"/>
                      <a:pt x="186" y="209"/>
                      <a:pt x="185" y="208"/>
                    </a:cubicBezTo>
                    <a:cubicBezTo>
                      <a:pt x="185" y="206"/>
                      <a:pt x="187" y="205"/>
                      <a:pt x="187" y="204"/>
                    </a:cubicBezTo>
                    <a:cubicBezTo>
                      <a:pt x="189" y="205"/>
                      <a:pt x="189" y="207"/>
                      <a:pt x="191" y="208"/>
                    </a:cubicBezTo>
                    <a:cubicBezTo>
                      <a:pt x="191" y="209"/>
                      <a:pt x="190" y="211"/>
                      <a:pt x="188" y="212"/>
                    </a:cubicBezTo>
                    <a:close/>
                    <a:moveTo>
                      <a:pt x="195" y="181"/>
                    </a:moveTo>
                    <a:cubicBezTo>
                      <a:pt x="193" y="182"/>
                      <a:pt x="193" y="183"/>
                      <a:pt x="192" y="184"/>
                    </a:cubicBezTo>
                    <a:cubicBezTo>
                      <a:pt x="190" y="184"/>
                      <a:pt x="191" y="181"/>
                      <a:pt x="189" y="181"/>
                    </a:cubicBezTo>
                    <a:cubicBezTo>
                      <a:pt x="189" y="178"/>
                      <a:pt x="193" y="178"/>
                      <a:pt x="195" y="181"/>
                    </a:cubicBezTo>
                    <a:close/>
                    <a:moveTo>
                      <a:pt x="190" y="168"/>
                    </a:moveTo>
                    <a:cubicBezTo>
                      <a:pt x="188" y="168"/>
                      <a:pt x="188" y="166"/>
                      <a:pt x="189" y="165"/>
                    </a:cubicBezTo>
                    <a:cubicBezTo>
                      <a:pt x="190" y="166"/>
                      <a:pt x="191" y="166"/>
                      <a:pt x="190" y="168"/>
                    </a:cubicBezTo>
                    <a:close/>
                    <a:moveTo>
                      <a:pt x="192" y="165"/>
                    </a:moveTo>
                    <a:cubicBezTo>
                      <a:pt x="192" y="164"/>
                      <a:pt x="192" y="163"/>
                      <a:pt x="192" y="163"/>
                    </a:cubicBezTo>
                    <a:cubicBezTo>
                      <a:pt x="194" y="162"/>
                      <a:pt x="194" y="165"/>
                      <a:pt x="192" y="165"/>
                    </a:cubicBezTo>
                    <a:close/>
                    <a:moveTo>
                      <a:pt x="196" y="173"/>
                    </a:moveTo>
                    <a:cubicBezTo>
                      <a:pt x="194" y="174"/>
                      <a:pt x="194" y="172"/>
                      <a:pt x="192" y="172"/>
                    </a:cubicBezTo>
                    <a:cubicBezTo>
                      <a:pt x="192" y="171"/>
                      <a:pt x="192" y="170"/>
                      <a:pt x="192" y="170"/>
                    </a:cubicBezTo>
                    <a:cubicBezTo>
                      <a:pt x="195" y="170"/>
                      <a:pt x="195" y="172"/>
                      <a:pt x="196" y="173"/>
                    </a:cubicBezTo>
                    <a:close/>
                    <a:moveTo>
                      <a:pt x="190" y="201"/>
                    </a:moveTo>
                    <a:cubicBezTo>
                      <a:pt x="190" y="199"/>
                      <a:pt x="192" y="198"/>
                      <a:pt x="192" y="197"/>
                    </a:cubicBezTo>
                    <a:cubicBezTo>
                      <a:pt x="194" y="198"/>
                      <a:pt x="191" y="200"/>
                      <a:pt x="190" y="201"/>
                    </a:cubicBezTo>
                    <a:close/>
                    <a:moveTo>
                      <a:pt x="190" y="187"/>
                    </a:moveTo>
                    <a:cubicBezTo>
                      <a:pt x="188" y="186"/>
                      <a:pt x="187" y="185"/>
                      <a:pt x="187" y="183"/>
                    </a:cubicBezTo>
                    <a:cubicBezTo>
                      <a:pt x="188" y="184"/>
                      <a:pt x="189" y="185"/>
                      <a:pt x="190" y="187"/>
                    </a:cubicBezTo>
                    <a:close/>
                    <a:moveTo>
                      <a:pt x="188" y="193"/>
                    </a:moveTo>
                    <a:cubicBezTo>
                      <a:pt x="190" y="193"/>
                      <a:pt x="190" y="194"/>
                      <a:pt x="190" y="194"/>
                    </a:cubicBezTo>
                    <a:cubicBezTo>
                      <a:pt x="190" y="196"/>
                      <a:pt x="189" y="196"/>
                      <a:pt x="188" y="198"/>
                    </a:cubicBezTo>
                    <a:cubicBezTo>
                      <a:pt x="187" y="198"/>
                      <a:pt x="187" y="197"/>
                      <a:pt x="186" y="197"/>
                    </a:cubicBezTo>
                    <a:cubicBezTo>
                      <a:pt x="186" y="195"/>
                      <a:pt x="188" y="195"/>
                      <a:pt x="188" y="193"/>
                    </a:cubicBezTo>
                    <a:close/>
                    <a:moveTo>
                      <a:pt x="193" y="211"/>
                    </a:moveTo>
                    <a:cubicBezTo>
                      <a:pt x="195" y="211"/>
                      <a:pt x="195" y="212"/>
                      <a:pt x="196" y="213"/>
                    </a:cubicBezTo>
                    <a:cubicBezTo>
                      <a:pt x="195" y="214"/>
                      <a:pt x="194" y="215"/>
                      <a:pt x="193" y="216"/>
                    </a:cubicBezTo>
                    <a:cubicBezTo>
                      <a:pt x="191" y="216"/>
                      <a:pt x="192" y="215"/>
                      <a:pt x="191" y="215"/>
                    </a:cubicBezTo>
                    <a:cubicBezTo>
                      <a:pt x="191" y="213"/>
                      <a:pt x="193" y="212"/>
                      <a:pt x="193" y="211"/>
                    </a:cubicBezTo>
                    <a:close/>
                    <a:moveTo>
                      <a:pt x="194" y="205"/>
                    </a:moveTo>
                    <a:cubicBezTo>
                      <a:pt x="192" y="205"/>
                      <a:pt x="192" y="203"/>
                      <a:pt x="191" y="202"/>
                    </a:cubicBezTo>
                    <a:cubicBezTo>
                      <a:pt x="191" y="201"/>
                      <a:pt x="193" y="200"/>
                      <a:pt x="194" y="199"/>
                    </a:cubicBezTo>
                    <a:cubicBezTo>
                      <a:pt x="195" y="200"/>
                      <a:pt x="196" y="200"/>
                      <a:pt x="196" y="202"/>
                    </a:cubicBezTo>
                    <a:cubicBezTo>
                      <a:pt x="196" y="203"/>
                      <a:pt x="195" y="204"/>
                      <a:pt x="194" y="205"/>
                    </a:cubicBezTo>
                    <a:close/>
                    <a:moveTo>
                      <a:pt x="196" y="174"/>
                    </a:moveTo>
                    <a:cubicBezTo>
                      <a:pt x="197" y="174"/>
                      <a:pt x="198" y="175"/>
                      <a:pt x="197" y="176"/>
                    </a:cubicBezTo>
                    <a:cubicBezTo>
                      <a:pt x="196" y="176"/>
                      <a:pt x="196" y="175"/>
                      <a:pt x="196" y="174"/>
                    </a:cubicBezTo>
                    <a:close/>
                    <a:moveTo>
                      <a:pt x="198" y="204"/>
                    </a:moveTo>
                    <a:cubicBezTo>
                      <a:pt x="199" y="205"/>
                      <a:pt x="199" y="209"/>
                      <a:pt x="198" y="210"/>
                    </a:cubicBezTo>
                    <a:cubicBezTo>
                      <a:pt x="197" y="210"/>
                      <a:pt x="197" y="208"/>
                      <a:pt x="196" y="208"/>
                    </a:cubicBezTo>
                    <a:cubicBezTo>
                      <a:pt x="196" y="206"/>
                      <a:pt x="198" y="206"/>
                      <a:pt x="198" y="204"/>
                    </a:cubicBezTo>
                    <a:close/>
                    <a:moveTo>
                      <a:pt x="200" y="236"/>
                    </a:moveTo>
                    <a:cubicBezTo>
                      <a:pt x="203" y="237"/>
                      <a:pt x="201" y="240"/>
                      <a:pt x="202" y="242"/>
                    </a:cubicBezTo>
                    <a:cubicBezTo>
                      <a:pt x="201" y="243"/>
                      <a:pt x="201" y="241"/>
                      <a:pt x="199" y="241"/>
                    </a:cubicBezTo>
                    <a:cubicBezTo>
                      <a:pt x="201" y="239"/>
                      <a:pt x="199" y="237"/>
                      <a:pt x="200" y="236"/>
                    </a:cubicBezTo>
                    <a:close/>
                    <a:moveTo>
                      <a:pt x="201" y="268"/>
                    </a:moveTo>
                    <a:cubicBezTo>
                      <a:pt x="200" y="268"/>
                      <a:pt x="200" y="267"/>
                      <a:pt x="199" y="267"/>
                    </a:cubicBezTo>
                    <a:cubicBezTo>
                      <a:pt x="199" y="266"/>
                      <a:pt x="201" y="266"/>
                      <a:pt x="201" y="264"/>
                    </a:cubicBezTo>
                    <a:cubicBezTo>
                      <a:pt x="202" y="265"/>
                      <a:pt x="202" y="267"/>
                      <a:pt x="201" y="268"/>
                    </a:cubicBezTo>
                    <a:close/>
                    <a:moveTo>
                      <a:pt x="197" y="195"/>
                    </a:moveTo>
                    <a:cubicBezTo>
                      <a:pt x="199" y="195"/>
                      <a:pt x="199" y="196"/>
                      <a:pt x="199" y="198"/>
                    </a:cubicBezTo>
                    <a:cubicBezTo>
                      <a:pt x="198" y="198"/>
                      <a:pt x="197" y="197"/>
                      <a:pt x="197" y="195"/>
                    </a:cubicBezTo>
                    <a:close/>
                    <a:moveTo>
                      <a:pt x="202" y="275"/>
                    </a:moveTo>
                    <a:cubicBezTo>
                      <a:pt x="201" y="277"/>
                      <a:pt x="199" y="278"/>
                      <a:pt x="198" y="279"/>
                    </a:cubicBezTo>
                    <a:cubicBezTo>
                      <a:pt x="197" y="278"/>
                      <a:pt x="197" y="273"/>
                      <a:pt x="198" y="271"/>
                    </a:cubicBezTo>
                    <a:cubicBezTo>
                      <a:pt x="200" y="272"/>
                      <a:pt x="200" y="274"/>
                      <a:pt x="202" y="275"/>
                    </a:cubicBezTo>
                    <a:close/>
                    <a:moveTo>
                      <a:pt x="200" y="287"/>
                    </a:moveTo>
                    <a:cubicBezTo>
                      <a:pt x="200" y="287"/>
                      <a:pt x="201" y="287"/>
                      <a:pt x="201" y="287"/>
                    </a:cubicBezTo>
                    <a:cubicBezTo>
                      <a:pt x="202" y="289"/>
                      <a:pt x="202" y="291"/>
                      <a:pt x="200" y="291"/>
                    </a:cubicBezTo>
                    <a:cubicBezTo>
                      <a:pt x="199" y="290"/>
                      <a:pt x="200" y="289"/>
                      <a:pt x="200" y="287"/>
                    </a:cubicBezTo>
                    <a:close/>
                    <a:moveTo>
                      <a:pt x="202" y="307"/>
                    </a:moveTo>
                    <a:cubicBezTo>
                      <a:pt x="200" y="306"/>
                      <a:pt x="199" y="305"/>
                      <a:pt x="197" y="304"/>
                    </a:cubicBezTo>
                    <a:cubicBezTo>
                      <a:pt x="199" y="302"/>
                      <a:pt x="199" y="299"/>
                      <a:pt x="202" y="298"/>
                    </a:cubicBezTo>
                    <a:cubicBezTo>
                      <a:pt x="201" y="301"/>
                      <a:pt x="202" y="305"/>
                      <a:pt x="202" y="307"/>
                    </a:cubicBezTo>
                    <a:close/>
                    <a:moveTo>
                      <a:pt x="197" y="322"/>
                    </a:moveTo>
                    <a:cubicBezTo>
                      <a:pt x="198" y="321"/>
                      <a:pt x="200" y="319"/>
                      <a:pt x="202" y="316"/>
                    </a:cubicBezTo>
                    <a:cubicBezTo>
                      <a:pt x="203" y="319"/>
                      <a:pt x="199" y="323"/>
                      <a:pt x="197" y="322"/>
                    </a:cubicBezTo>
                    <a:close/>
                    <a:moveTo>
                      <a:pt x="201" y="213"/>
                    </a:moveTo>
                    <a:cubicBezTo>
                      <a:pt x="199" y="212"/>
                      <a:pt x="201" y="209"/>
                      <a:pt x="203" y="209"/>
                    </a:cubicBezTo>
                    <a:cubicBezTo>
                      <a:pt x="203" y="211"/>
                      <a:pt x="202" y="212"/>
                      <a:pt x="201" y="213"/>
                    </a:cubicBezTo>
                    <a:close/>
                    <a:moveTo>
                      <a:pt x="203" y="194"/>
                    </a:moveTo>
                    <a:cubicBezTo>
                      <a:pt x="201" y="193"/>
                      <a:pt x="202" y="192"/>
                      <a:pt x="202" y="191"/>
                    </a:cubicBezTo>
                    <a:cubicBezTo>
                      <a:pt x="204" y="191"/>
                      <a:pt x="203" y="193"/>
                      <a:pt x="203" y="194"/>
                    </a:cubicBezTo>
                    <a:close/>
                    <a:moveTo>
                      <a:pt x="202" y="160"/>
                    </a:moveTo>
                    <a:cubicBezTo>
                      <a:pt x="203" y="162"/>
                      <a:pt x="203" y="163"/>
                      <a:pt x="203" y="165"/>
                    </a:cubicBezTo>
                    <a:cubicBezTo>
                      <a:pt x="199" y="165"/>
                      <a:pt x="198" y="159"/>
                      <a:pt x="202" y="160"/>
                    </a:cubicBezTo>
                    <a:close/>
                    <a:moveTo>
                      <a:pt x="200" y="171"/>
                    </a:moveTo>
                    <a:cubicBezTo>
                      <a:pt x="202" y="171"/>
                      <a:pt x="200" y="174"/>
                      <a:pt x="199" y="173"/>
                    </a:cubicBezTo>
                    <a:cubicBezTo>
                      <a:pt x="199" y="172"/>
                      <a:pt x="200" y="172"/>
                      <a:pt x="200" y="171"/>
                    </a:cubicBezTo>
                    <a:close/>
                    <a:moveTo>
                      <a:pt x="200" y="179"/>
                    </a:moveTo>
                    <a:cubicBezTo>
                      <a:pt x="201" y="178"/>
                      <a:pt x="201" y="179"/>
                      <a:pt x="201" y="179"/>
                    </a:cubicBezTo>
                    <a:cubicBezTo>
                      <a:pt x="201" y="181"/>
                      <a:pt x="200" y="181"/>
                      <a:pt x="199" y="181"/>
                    </a:cubicBezTo>
                    <a:cubicBezTo>
                      <a:pt x="198" y="179"/>
                      <a:pt x="200" y="180"/>
                      <a:pt x="200" y="179"/>
                    </a:cubicBezTo>
                    <a:close/>
                    <a:moveTo>
                      <a:pt x="199" y="187"/>
                    </a:moveTo>
                    <a:cubicBezTo>
                      <a:pt x="200" y="187"/>
                      <a:pt x="200" y="187"/>
                      <a:pt x="200" y="187"/>
                    </a:cubicBezTo>
                    <a:cubicBezTo>
                      <a:pt x="201" y="190"/>
                      <a:pt x="199" y="191"/>
                      <a:pt x="198" y="193"/>
                    </a:cubicBezTo>
                    <a:cubicBezTo>
                      <a:pt x="196" y="191"/>
                      <a:pt x="198" y="189"/>
                      <a:pt x="199" y="187"/>
                    </a:cubicBezTo>
                    <a:close/>
                    <a:moveTo>
                      <a:pt x="198" y="171"/>
                    </a:moveTo>
                    <a:cubicBezTo>
                      <a:pt x="196" y="170"/>
                      <a:pt x="196" y="168"/>
                      <a:pt x="195" y="166"/>
                    </a:cubicBezTo>
                    <a:cubicBezTo>
                      <a:pt x="197" y="167"/>
                      <a:pt x="199" y="169"/>
                      <a:pt x="198" y="171"/>
                    </a:cubicBezTo>
                    <a:close/>
                    <a:moveTo>
                      <a:pt x="193" y="143"/>
                    </a:moveTo>
                    <a:cubicBezTo>
                      <a:pt x="196" y="143"/>
                      <a:pt x="196" y="146"/>
                      <a:pt x="197" y="148"/>
                    </a:cubicBezTo>
                    <a:cubicBezTo>
                      <a:pt x="195" y="147"/>
                      <a:pt x="192" y="145"/>
                      <a:pt x="193" y="143"/>
                    </a:cubicBezTo>
                    <a:close/>
                    <a:moveTo>
                      <a:pt x="193" y="152"/>
                    </a:moveTo>
                    <a:cubicBezTo>
                      <a:pt x="192" y="152"/>
                      <a:pt x="192" y="152"/>
                      <a:pt x="192" y="152"/>
                    </a:cubicBezTo>
                    <a:cubicBezTo>
                      <a:pt x="190" y="152"/>
                      <a:pt x="189" y="150"/>
                      <a:pt x="189" y="148"/>
                    </a:cubicBezTo>
                    <a:cubicBezTo>
                      <a:pt x="189" y="148"/>
                      <a:pt x="189" y="148"/>
                      <a:pt x="189" y="147"/>
                    </a:cubicBezTo>
                    <a:cubicBezTo>
                      <a:pt x="191" y="148"/>
                      <a:pt x="193" y="149"/>
                      <a:pt x="193" y="152"/>
                    </a:cubicBezTo>
                    <a:close/>
                    <a:moveTo>
                      <a:pt x="186" y="179"/>
                    </a:moveTo>
                    <a:cubicBezTo>
                      <a:pt x="187" y="177"/>
                      <a:pt x="188" y="176"/>
                      <a:pt x="189" y="174"/>
                    </a:cubicBezTo>
                    <a:cubicBezTo>
                      <a:pt x="192" y="176"/>
                      <a:pt x="191" y="180"/>
                      <a:pt x="186" y="179"/>
                    </a:cubicBezTo>
                    <a:close/>
                    <a:moveTo>
                      <a:pt x="186" y="163"/>
                    </a:moveTo>
                    <a:cubicBezTo>
                      <a:pt x="185" y="163"/>
                      <a:pt x="186" y="162"/>
                      <a:pt x="186" y="161"/>
                    </a:cubicBezTo>
                    <a:cubicBezTo>
                      <a:pt x="187" y="161"/>
                      <a:pt x="186" y="162"/>
                      <a:pt x="187" y="162"/>
                    </a:cubicBezTo>
                    <a:cubicBezTo>
                      <a:pt x="187" y="163"/>
                      <a:pt x="186" y="163"/>
                      <a:pt x="186" y="163"/>
                    </a:cubicBezTo>
                    <a:close/>
                    <a:moveTo>
                      <a:pt x="186" y="173"/>
                    </a:moveTo>
                    <a:cubicBezTo>
                      <a:pt x="186" y="174"/>
                      <a:pt x="185" y="174"/>
                      <a:pt x="184" y="175"/>
                    </a:cubicBezTo>
                    <a:cubicBezTo>
                      <a:pt x="182" y="174"/>
                      <a:pt x="185" y="173"/>
                      <a:pt x="185" y="171"/>
                    </a:cubicBezTo>
                    <a:cubicBezTo>
                      <a:pt x="186" y="171"/>
                      <a:pt x="186" y="171"/>
                      <a:pt x="186" y="173"/>
                    </a:cubicBezTo>
                    <a:close/>
                    <a:moveTo>
                      <a:pt x="186" y="182"/>
                    </a:moveTo>
                    <a:cubicBezTo>
                      <a:pt x="185" y="182"/>
                      <a:pt x="184" y="181"/>
                      <a:pt x="184" y="180"/>
                    </a:cubicBezTo>
                    <a:cubicBezTo>
                      <a:pt x="185" y="180"/>
                      <a:pt x="186" y="181"/>
                      <a:pt x="186" y="182"/>
                    </a:cubicBezTo>
                    <a:close/>
                    <a:moveTo>
                      <a:pt x="187" y="190"/>
                    </a:moveTo>
                    <a:cubicBezTo>
                      <a:pt x="186" y="191"/>
                      <a:pt x="185" y="193"/>
                      <a:pt x="184" y="194"/>
                    </a:cubicBezTo>
                    <a:cubicBezTo>
                      <a:pt x="182" y="193"/>
                      <a:pt x="181" y="191"/>
                      <a:pt x="180" y="190"/>
                    </a:cubicBezTo>
                    <a:cubicBezTo>
                      <a:pt x="181" y="185"/>
                      <a:pt x="186" y="187"/>
                      <a:pt x="187" y="190"/>
                    </a:cubicBezTo>
                    <a:close/>
                    <a:moveTo>
                      <a:pt x="178" y="188"/>
                    </a:moveTo>
                    <a:cubicBezTo>
                      <a:pt x="179" y="187"/>
                      <a:pt x="180" y="183"/>
                      <a:pt x="183" y="185"/>
                    </a:cubicBezTo>
                    <a:cubicBezTo>
                      <a:pt x="181" y="186"/>
                      <a:pt x="180" y="189"/>
                      <a:pt x="178" y="188"/>
                    </a:cubicBezTo>
                    <a:close/>
                    <a:moveTo>
                      <a:pt x="179" y="201"/>
                    </a:moveTo>
                    <a:cubicBezTo>
                      <a:pt x="177" y="199"/>
                      <a:pt x="174" y="197"/>
                      <a:pt x="176" y="195"/>
                    </a:cubicBezTo>
                    <a:cubicBezTo>
                      <a:pt x="175" y="195"/>
                      <a:pt x="175" y="196"/>
                      <a:pt x="174" y="195"/>
                    </a:cubicBezTo>
                    <a:cubicBezTo>
                      <a:pt x="174" y="194"/>
                      <a:pt x="175" y="193"/>
                      <a:pt x="176" y="192"/>
                    </a:cubicBezTo>
                    <a:cubicBezTo>
                      <a:pt x="179" y="194"/>
                      <a:pt x="184" y="198"/>
                      <a:pt x="179" y="201"/>
                    </a:cubicBezTo>
                    <a:close/>
                    <a:moveTo>
                      <a:pt x="170" y="180"/>
                    </a:moveTo>
                    <a:cubicBezTo>
                      <a:pt x="169" y="180"/>
                      <a:pt x="170" y="179"/>
                      <a:pt x="169" y="179"/>
                    </a:cubicBezTo>
                    <a:cubicBezTo>
                      <a:pt x="170" y="177"/>
                      <a:pt x="172" y="176"/>
                      <a:pt x="173" y="174"/>
                    </a:cubicBezTo>
                    <a:cubicBezTo>
                      <a:pt x="174" y="174"/>
                      <a:pt x="174" y="175"/>
                      <a:pt x="175" y="176"/>
                    </a:cubicBezTo>
                    <a:cubicBezTo>
                      <a:pt x="174" y="179"/>
                      <a:pt x="173" y="181"/>
                      <a:pt x="170" y="180"/>
                    </a:cubicBezTo>
                    <a:close/>
                    <a:moveTo>
                      <a:pt x="172" y="172"/>
                    </a:moveTo>
                    <a:cubicBezTo>
                      <a:pt x="171" y="174"/>
                      <a:pt x="169" y="175"/>
                      <a:pt x="168" y="177"/>
                    </a:cubicBezTo>
                    <a:cubicBezTo>
                      <a:pt x="167" y="176"/>
                      <a:pt x="170" y="173"/>
                      <a:pt x="172" y="172"/>
                    </a:cubicBezTo>
                    <a:close/>
                    <a:moveTo>
                      <a:pt x="160" y="181"/>
                    </a:moveTo>
                    <a:cubicBezTo>
                      <a:pt x="157" y="182"/>
                      <a:pt x="157" y="179"/>
                      <a:pt x="156" y="179"/>
                    </a:cubicBezTo>
                    <a:cubicBezTo>
                      <a:pt x="156" y="178"/>
                      <a:pt x="156" y="178"/>
                      <a:pt x="156" y="177"/>
                    </a:cubicBezTo>
                    <a:cubicBezTo>
                      <a:pt x="159" y="177"/>
                      <a:pt x="160" y="179"/>
                      <a:pt x="160" y="181"/>
                    </a:cubicBezTo>
                    <a:close/>
                    <a:moveTo>
                      <a:pt x="157" y="185"/>
                    </a:moveTo>
                    <a:cubicBezTo>
                      <a:pt x="157" y="186"/>
                      <a:pt x="156" y="185"/>
                      <a:pt x="156" y="187"/>
                    </a:cubicBezTo>
                    <a:cubicBezTo>
                      <a:pt x="154" y="186"/>
                      <a:pt x="154" y="185"/>
                      <a:pt x="152" y="184"/>
                    </a:cubicBezTo>
                    <a:cubicBezTo>
                      <a:pt x="152" y="182"/>
                      <a:pt x="153" y="181"/>
                      <a:pt x="154" y="180"/>
                    </a:cubicBezTo>
                    <a:cubicBezTo>
                      <a:pt x="155" y="182"/>
                      <a:pt x="156" y="183"/>
                      <a:pt x="157" y="185"/>
                    </a:cubicBezTo>
                    <a:close/>
                    <a:moveTo>
                      <a:pt x="154" y="195"/>
                    </a:moveTo>
                    <a:cubicBezTo>
                      <a:pt x="156" y="196"/>
                      <a:pt x="156" y="198"/>
                      <a:pt x="157" y="199"/>
                    </a:cubicBezTo>
                    <a:cubicBezTo>
                      <a:pt x="157" y="203"/>
                      <a:pt x="152" y="203"/>
                      <a:pt x="152" y="200"/>
                    </a:cubicBezTo>
                    <a:cubicBezTo>
                      <a:pt x="152" y="198"/>
                      <a:pt x="154" y="197"/>
                      <a:pt x="154" y="195"/>
                    </a:cubicBezTo>
                    <a:close/>
                    <a:moveTo>
                      <a:pt x="151" y="155"/>
                    </a:moveTo>
                    <a:cubicBezTo>
                      <a:pt x="150" y="153"/>
                      <a:pt x="151" y="151"/>
                      <a:pt x="153" y="151"/>
                    </a:cubicBezTo>
                    <a:cubicBezTo>
                      <a:pt x="154" y="153"/>
                      <a:pt x="153" y="154"/>
                      <a:pt x="151" y="155"/>
                    </a:cubicBezTo>
                    <a:close/>
                    <a:moveTo>
                      <a:pt x="151" y="164"/>
                    </a:moveTo>
                    <a:cubicBezTo>
                      <a:pt x="151" y="167"/>
                      <a:pt x="150" y="168"/>
                      <a:pt x="148" y="169"/>
                    </a:cubicBezTo>
                    <a:cubicBezTo>
                      <a:pt x="146" y="167"/>
                      <a:pt x="150" y="166"/>
                      <a:pt x="150" y="164"/>
                    </a:cubicBezTo>
                    <a:cubicBezTo>
                      <a:pt x="151" y="164"/>
                      <a:pt x="151" y="164"/>
                      <a:pt x="151" y="164"/>
                    </a:cubicBezTo>
                    <a:close/>
                    <a:moveTo>
                      <a:pt x="151" y="178"/>
                    </a:moveTo>
                    <a:cubicBezTo>
                      <a:pt x="151" y="179"/>
                      <a:pt x="151" y="179"/>
                      <a:pt x="150" y="180"/>
                    </a:cubicBezTo>
                    <a:cubicBezTo>
                      <a:pt x="145" y="179"/>
                      <a:pt x="150" y="174"/>
                      <a:pt x="151" y="178"/>
                    </a:cubicBezTo>
                    <a:close/>
                    <a:moveTo>
                      <a:pt x="146" y="198"/>
                    </a:moveTo>
                    <a:cubicBezTo>
                      <a:pt x="146" y="199"/>
                      <a:pt x="146" y="200"/>
                      <a:pt x="145" y="200"/>
                    </a:cubicBezTo>
                    <a:cubicBezTo>
                      <a:pt x="143" y="199"/>
                      <a:pt x="140" y="198"/>
                      <a:pt x="141" y="195"/>
                    </a:cubicBezTo>
                    <a:cubicBezTo>
                      <a:pt x="144" y="195"/>
                      <a:pt x="144" y="198"/>
                      <a:pt x="146" y="198"/>
                    </a:cubicBezTo>
                    <a:close/>
                    <a:moveTo>
                      <a:pt x="142" y="204"/>
                    </a:moveTo>
                    <a:cubicBezTo>
                      <a:pt x="140" y="206"/>
                      <a:pt x="139" y="209"/>
                      <a:pt x="137" y="210"/>
                    </a:cubicBezTo>
                    <a:cubicBezTo>
                      <a:pt x="135" y="210"/>
                      <a:pt x="135" y="207"/>
                      <a:pt x="133" y="207"/>
                    </a:cubicBezTo>
                    <a:cubicBezTo>
                      <a:pt x="135" y="202"/>
                      <a:pt x="140" y="196"/>
                      <a:pt x="142" y="204"/>
                    </a:cubicBezTo>
                    <a:close/>
                    <a:moveTo>
                      <a:pt x="137" y="193"/>
                    </a:moveTo>
                    <a:cubicBezTo>
                      <a:pt x="136" y="191"/>
                      <a:pt x="137" y="191"/>
                      <a:pt x="138" y="190"/>
                    </a:cubicBezTo>
                    <a:cubicBezTo>
                      <a:pt x="139" y="190"/>
                      <a:pt x="139" y="192"/>
                      <a:pt x="140" y="192"/>
                    </a:cubicBezTo>
                    <a:cubicBezTo>
                      <a:pt x="139" y="193"/>
                      <a:pt x="139" y="193"/>
                      <a:pt x="137" y="193"/>
                    </a:cubicBezTo>
                    <a:close/>
                    <a:moveTo>
                      <a:pt x="136" y="183"/>
                    </a:moveTo>
                    <a:cubicBezTo>
                      <a:pt x="135" y="181"/>
                      <a:pt x="138" y="177"/>
                      <a:pt x="141" y="178"/>
                    </a:cubicBezTo>
                    <a:cubicBezTo>
                      <a:pt x="139" y="180"/>
                      <a:pt x="138" y="182"/>
                      <a:pt x="136" y="183"/>
                    </a:cubicBezTo>
                    <a:close/>
                    <a:moveTo>
                      <a:pt x="134" y="164"/>
                    </a:moveTo>
                    <a:cubicBezTo>
                      <a:pt x="133" y="164"/>
                      <a:pt x="133" y="163"/>
                      <a:pt x="132" y="163"/>
                    </a:cubicBezTo>
                    <a:cubicBezTo>
                      <a:pt x="133" y="161"/>
                      <a:pt x="135" y="158"/>
                      <a:pt x="136" y="160"/>
                    </a:cubicBezTo>
                    <a:cubicBezTo>
                      <a:pt x="136" y="162"/>
                      <a:pt x="135" y="163"/>
                      <a:pt x="134" y="164"/>
                    </a:cubicBezTo>
                    <a:close/>
                    <a:moveTo>
                      <a:pt x="130" y="160"/>
                    </a:moveTo>
                    <a:cubicBezTo>
                      <a:pt x="129" y="159"/>
                      <a:pt x="129" y="158"/>
                      <a:pt x="128" y="158"/>
                    </a:cubicBezTo>
                    <a:cubicBezTo>
                      <a:pt x="128" y="155"/>
                      <a:pt x="131" y="153"/>
                      <a:pt x="133" y="156"/>
                    </a:cubicBezTo>
                    <a:cubicBezTo>
                      <a:pt x="132" y="158"/>
                      <a:pt x="131" y="159"/>
                      <a:pt x="130" y="160"/>
                    </a:cubicBezTo>
                    <a:close/>
                    <a:moveTo>
                      <a:pt x="131" y="165"/>
                    </a:moveTo>
                    <a:cubicBezTo>
                      <a:pt x="133" y="168"/>
                      <a:pt x="128" y="171"/>
                      <a:pt x="127" y="173"/>
                    </a:cubicBezTo>
                    <a:cubicBezTo>
                      <a:pt x="123" y="170"/>
                      <a:pt x="129" y="167"/>
                      <a:pt x="131" y="165"/>
                    </a:cubicBezTo>
                    <a:close/>
                    <a:moveTo>
                      <a:pt x="124" y="200"/>
                    </a:moveTo>
                    <a:cubicBezTo>
                      <a:pt x="123" y="202"/>
                      <a:pt x="120" y="204"/>
                      <a:pt x="119" y="207"/>
                    </a:cubicBezTo>
                    <a:cubicBezTo>
                      <a:pt x="115" y="204"/>
                      <a:pt x="121" y="202"/>
                      <a:pt x="122" y="199"/>
                    </a:cubicBezTo>
                    <a:cubicBezTo>
                      <a:pt x="123" y="198"/>
                      <a:pt x="123" y="200"/>
                      <a:pt x="124" y="200"/>
                    </a:cubicBezTo>
                    <a:close/>
                    <a:moveTo>
                      <a:pt x="109" y="194"/>
                    </a:moveTo>
                    <a:cubicBezTo>
                      <a:pt x="110" y="192"/>
                      <a:pt x="112" y="191"/>
                      <a:pt x="112" y="188"/>
                    </a:cubicBezTo>
                    <a:cubicBezTo>
                      <a:pt x="113" y="188"/>
                      <a:pt x="114" y="189"/>
                      <a:pt x="114" y="189"/>
                    </a:cubicBezTo>
                    <a:cubicBezTo>
                      <a:pt x="113" y="191"/>
                      <a:pt x="112" y="193"/>
                      <a:pt x="109" y="194"/>
                    </a:cubicBezTo>
                    <a:close/>
                    <a:moveTo>
                      <a:pt x="109" y="229"/>
                    </a:moveTo>
                    <a:cubicBezTo>
                      <a:pt x="109" y="228"/>
                      <a:pt x="109" y="228"/>
                      <a:pt x="110" y="227"/>
                    </a:cubicBezTo>
                    <a:cubicBezTo>
                      <a:pt x="111" y="228"/>
                      <a:pt x="110" y="229"/>
                      <a:pt x="109" y="229"/>
                    </a:cubicBezTo>
                    <a:close/>
                    <a:moveTo>
                      <a:pt x="114" y="209"/>
                    </a:moveTo>
                    <a:cubicBezTo>
                      <a:pt x="115" y="209"/>
                      <a:pt x="115" y="209"/>
                      <a:pt x="115" y="210"/>
                    </a:cubicBezTo>
                    <a:cubicBezTo>
                      <a:pt x="114" y="212"/>
                      <a:pt x="114" y="214"/>
                      <a:pt x="112" y="215"/>
                    </a:cubicBezTo>
                    <a:cubicBezTo>
                      <a:pt x="111" y="212"/>
                      <a:pt x="113" y="211"/>
                      <a:pt x="114" y="209"/>
                    </a:cubicBezTo>
                    <a:close/>
                    <a:moveTo>
                      <a:pt x="113" y="164"/>
                    </a:moveTo>
                    <a:cubicBezTo>
                      <a:pt x="113" y="163"/>
                      <a:pt x="115" y="163"/>
                      <a:pt x="115" y="165"/>
                    </a:cubicBezTo>
                    <a:cubicBezTo>
                      <a:pt x="114" y="166"/>
                      <a:pt x="114" y="164"/>
                      <a:pt x="113" y="164"/>
                    </a:cubicBezTo>
                    <a:close/>
                    <a:moveTo>
                      <a:pt x="112" y="158"/>
                    </a:moveTo>
                    <a:cubicBezTo>
                      <a:pt x="113" y="157"/>
                      <a:pt x="113" y="157"/>
                      <a:pt x="113" y="157"/>
                    </a:cubicBezTo>
                    <a:cubicBezTo>
                      <a:pt x="114" y="157"/>
                      <a:pt x="115" y="157"/>
                      <a:pt x="115" y="159"/>
                    </a:cubicBezTo>
                    <a:cubicBezTo>
                      <a:pt x="114" y="159"/>
                      <a:pt x="113" y="158"/>
                      <a:pt x="112" y="158"/>
                    </a:cubicBezTo>
                    <a:close/>
                    <a:moveTo>
                      <a:pt x="111" y="148"/>
                    </a:moveTo>
                    <a:cubicBezTo>
                      <a:pt x="111" y="147"/>
                      <a:pt x="111" y="145"/>
                      <a:pt x="113" y="145"/>
                    </a:cubicBezTo>
                    <a:cubicBezTo>
                      <a:pt x="113" y="147"/>
                      <a:pt x="112" y="148"/>
                      <a:pt x="111" y="148"/>
                    </a:cubicBezTo>
                    <a:close/>
                    <a:moveTo>
                      <a:pt x="109" y="182"/>
                    </a:moveTo>
                    <a:cubicBezTo>
                      <a:pt x="110" y="183"/>
                      <a:pt x="110" y="184"/>
                      <a:pt x="111" y="185"/>
                    </a:cubicBezTo>
                    <a:cubicBezTo>
                      <a:pt x="110" y="186"/>
                      <a:pt x="110" y="188"/>
                      <a:pt x="108" y="188"/>
                    </a:cubicBezTo>
                    <a:cubicBezTo>
                      <a:pt x="108" y="186"/>
                      <a:pt x="107" y="183"/>
                      <a:pt x="109" y="182"/>
                    </a:cubicBezTo>
                    <a:close/>
                    <a:moveTo>
                      <a:pt x="109" y="238"/>
                    </a:moveTo>
                    <a:cubicBezTo>
                      <a:pt x="113" y="240"/>
                      <a:pt x="111" y="246"/>
                      <a:pt x="109" y="249"/>
                    </a:cubicBezTo>
                    <a:cubicBezTo>
                      <a:pt x="104" y="247"/>
                      <a:pt x="106" y="240"/>
                      <a:pt x="109" y="238"/>
                    </a:cubicBezTo>
                    <a:close/>
                    <a:moveTo>
                      <a:pt x="114" y="266"/>
                    </a:moveTo>
                    <a:cubicBezTo>
                      <a:pt x="113" y="266"/>
                      <a:pt x="114" y="267"/>
                      <a:pt x="113" y="267"/>
                    </a:cubicBezTo>
                    <a:cubicBezTo>
                      <a:pt x="108" y="266"/>
                      <a:pt x="108" y="260"/>
                      <a:pt x="108" y="257"/>
                    </a:cubicBezTo>
                    <a:cubicBezTo>
                      <a:pt x="111" y="259"/>
                      <a:pt x="113" y="263"/>
                      <a:pt x="114" y="266"/>
                    </a:cubicBezTo>
                    <a:close/>
                    <a:moveTo>
                      <a:pt x="112" y="276"/>
                    </a:moveTo>
                    <a:cubicBezTo>
                      <a:pt x="116" y="277"/>
                      <a:pt x="115" y="283"/>
                      <a:pt x="112" y="284"/>
                    </a:cubicBezTo>
                    <a:cubicBezTo>
                      <a:pt x="111" y="282"/>
                      <a:pt x="110" y="278"/>
                      <a:pt x="112" y="276"/>
                    </a:cubicBezTo>
                    <a:close/>
                    <a:moveTo>
                      <a:pt x="114" y="230"/>
                    </a:moveTo>
                    <a:cubicBezTo>
                      <a:pt x="116" y="231"/>
                      <a:pt x="116" y="234"/>
                      <a:pt x="119" y="234"/>
                    </a:cubicBezTo>
                    <a:cubicBezTo>
                      <a:pt x="118" y="231"/>
                      <a:pt x="116" y="231"/>
                      <a:pt x="115" y="229"/>
                    </a:cubicBezTo>
                    <a:cubicBezTo>
                      <a:pt x="118" y="227"/>
                      <a:pt x="119" y="231"/>
                      <a:pt x="120" y="232"/>
                    </a:cubicBezTo>
                    <a:cubicBezTo>
                      <a:pt x="120" y="240"/>
                      <a:pt x="111" y="237"/>
                      <a:pt x="114" y="230"/>
                    </a:cubicBezTo>
                    <a:close/>
                    <a:moveTo>
                      <a:pt x="116" y="286"/>
                    </a:moveTo>
                    <a:cubicBezTo>
                      <a:pt x="117" y="286"/>
                      <a:pt x="118" y="286"/>
                      <a:pt x="118" y="285"/>
                    </a:cubicBezTo>
                    <a:cubicBezTo>
                      <a:pt x="119" y="284"/>
                      <a:pt x="119" y="285"/>
                      <a:pt x="119" y="285"/>
                    </a:cubicBezTo>
                    <a:cubicBezTo>
                      <a:pt x="120" y="285"/>
                      <a:pt x="119" y="284"/>
                      <a:pt x="120" y="282"/>
                    </a:cubicBezTo>
                    <a:cubicBezTo>
                      <a:pt x="122" y="283"/>
                      <a:pt x="122" y="285"/>
                      <a:pt x="123" y="286"/>
                    </a:cubicBezTo>
                    <a:cubicBezTo>
                      <a:pt x="122" y="288"/>
                      <a:pt x="120" y="291"/>
                      <a:pt x="118" y="293"/>
                    </a:cubicBezTo>
                    <a:cubicBezTo>
                      <a:pt x="118" y="291"/>
                      <a:pt x="116" y="291"/>
                      <a:pt x="115" y="289"/>
                    </a:cubicBezTo>
                    <a:cubicBezTo>
                      <a:pt x="116" y="287"/>
                      <a:pt x="116" y="288"/>
                      <a:pt x="116" y="286"/>
                    </a:cubicBezTo>
                    <a:close/>
                    <a:moveTo>
                      <a:pt x="119" y="315"/>
                    </a:moveTo>
                    <a:cubicBezTo>
                      <a:pt x="120" y="318"/>
                      <a:pt x="119" y="320"/>
                      <a:pt x="120" y="322"/>
                    </a:cubicBezTo>
                    <a:cubicBezTo>
                      <a:pt x="117" y="322"/>
                      <a:pt x="113" y="316"/>
                      <a:pt x="119" y="315"/>
                    </a:cubicBezTo>
                    <a:close/>
                    <a:moveTo>
                      <a:pt x="119" y="315"/>
                    </a:moveTo>
                    <a:cubicBezTo>
                      <a:pt x="121" y="314"/>
                      <a:pt x="123" y="319"/>
                      <a:pt x="123" y="319"/>
                    </a:cubicBezTo>
                    <a:cubicBezTo>
                      <a:pt x="123" y="320"/>
                      <a:pt x="121" y="319"/>
                      <a:pt x="121" y="320"/>
                    </a:cubicBezTo>
                    <a:cubicBezTo>
                      <a:pt x="121" y="320"/>
                      <a:pt x="120" y="317"/>
                      <a:pt x="119" y="315"/>
                    </a:cubicBezTo>
                    <a:close/>
                    <a:moveTo>
                      <a:pt x="122" y="310"/>
                    </a:moveTo>
                    <a:cubicBezTo>
                      <a:pt x="122" y="308"/>
                      <a:pt x="124" y="308"/>
                      <a:pt x="124" y="306"/>
                    </a:cubicBezTo>
                    <a:cubicBezTo>
                      <a:pt x="127" y="307"/>
                      <a:pt x="127" y="309"/>
                      <a:pt x="128" y="311"/>
                    </a:cubicBezTo>
                    <a:cubicBezTo>
                      <a:pt x="127" y="311"/>
                      <a:pt x="128" y="313"/>
                      <a:pt x="126" y="313"/>
                    </a:cubicBezTo>
                    <a:cubicBezTo>
                      <a:pt x="124" y="313"/>
                      <a:pt x="124" y="311"/>
                      <a:pt x="122" y="310"/>
                    </a:cubicBezTo>
                    <a:close/>
                    <a:moveTo>
                      <a:pt x="126" y="319"/>
                    </a:moveTo>
                    <a:cubicBezTo>
                      <a:pt x="128" y="320"/>
                      <a:pt x="129" y="321"/>
                      <a:pt x="130" y="322"/>
                    </a:cubicBezTo>
                    <a:cubicBezTo>
                      <a:pt x="128" y="324"/>
                      <a:pt x="126" y="320"/>
                      <a:pt x="126" y="319"/>
                    </a:cubicBezTo>
                    <a:close/>
                    <a:moveTo>
                      <a:pt x="136" y="334"/>
                    </a:moveTo>
                    <a:cubicBezTo>
                      <a:pt x="135" y="335"/>
                      <a:pt x="134" y="336"/>
                      <a:pt x="133" y="338"/>
                    </a:cubicBezTo>
                    <a:cubicBezTo>
                      <a:pt x="131" y="337"/>
                      <a:pt x="131" y="335"/>
                      <a:pt x="129" y="335"/>
                    </a:cubicBezTo>
                    <a:cubicBezTo>
                      <a:pt x="129" y="330"/>
                      <a:pt x="134" y="330"/>
                      <a:pt x="136" y="334"/>
                    </a:cubicBezTo>
                    <a:close/>
                    <a:moveTo>
                      <a:pt x="132" y="350"/>
                    </a:moveTo>
                    <a:cubicBezTo>
                      <a:pt x="132" y="350"/>
                      <a:pt x="132" y="351"/>
                      <a:pt x="133" y="351"/>
                    </a:cubicBezTo>
                    <a:cubicBezTo>
                      <a:pt x="132" y="353"/>
                      <a:pt x="130" y="355"/>
                      <a:pt x="129" y="356"/>
                    </a:cubicBezTo>
                    <a:cubicBezTo>
                      <a:pt x="127" y="355"/>
                      <a:pt x="131" y="352"/>
                      <a:pt x="132" y="350"/>
                    </a:cubicBezTo>
                    <a:close/>
                    <a:moveTo>
                      <a:pt x="129" y="370"/>
                    </a:moveTo>
                    <a:cubicBezTo>
                      <a:pt x="131" y="370"/>
                      <a:pt x="131" y="371"/>
                      <a:pt x="131" y="372"/>
                    </a:cubicBezTo>
                    <a:cubicBezTo>
                      <a:pt x="131" y="373"/>
                      <a:pt x="130" y="373"/>
                      <a:pt x="130" y="373"/>
                    </a:cubicBezTo>
                    <a:cubicBezTo>
                      <a:pt x="129" y="373"/>
                      <a:pt x="128" y="372"/>
                      <a:pt x="128" y="371"/>
                    </a:cubicBezTo>
                    <a:cubicBezTo>
                      <a:pt x="129" y="371"/>
                      <a:pt x="129" y="370"/>
                      <a:pt x="129" y="370"/>
                    </a:cubicBezTo>
                    <a:close/>
                    <a:moveTo>
                      <a:pt x="130" y="394"/>
                    </a:moveTo>
                    <a:cubicBezTo>
                      <a:pt x="127" y="393"/>
                      <a:pt x="126" y="390"/>
                      <a:pt x="128" y="388"/>
                    </a:cubicBezTo>
                    <a:cubicBezTo>
                      <a:pt x="129" y="389"/>
                      <a:pt x="132" y="392"/>
                      <a:pt x="130" y="394"/>
                    </a:cubicBezTo>
                    <a:close/>
                    <a:moveTo>
                      <a:pt x="131" y="403"/>
                    </a:moveTo>
                    <a:cubicBezTo>
                      <a:pt x="132" y="403"/>
                      <a:pt x="132" y="403"/>
                      <a:pt x="133" y="404"/>
                    </a:cubicBezTo>
                    <a:cubicBezTo>
                      <a:pt x="133" y="406"/>
                      <a:pt x="132" y="406"/>
                      <a:pt x="132" y="407"/>
                    </a:cubicBezTo>
                    <a:cubicBezTo>
                      <a:pt x="131" y="406"/>
                      <a:pt x="130" y="404"/>
                      <a:pt x="131" y="403"/>
                    </a:cubicBezTo>
                    <a:close/>
                    <a:moveTo>
                      <a:pt x="133" y="421"/>
                    </a:moveTo>
                    <a:cubicBezTo>
                      <a:pt x="132" y="419"/>
                      <a:pt x="133" y="418"/>
                      <a:pt x="133" y="417"/>
                    </a:cubicBezTo>
                    <a:cubicBezTo>
                      <a:pt x="136" y="417"/>
                      <a:pt x="136" y="421"/>
                      <a:pt x="133" y="421"/>
                    </a:cubicBezTo>
                    <a:close/>
                    <a:moveTo>
                      <a:pt x="134" y="428"/>
                    </a:moveTo>
                    <a:cubicBezTo>
                      <a:pt x="133" y="429"/>
                      <a:pt x="133" y="432"/>
                      <a:pt x="131" y="432"/>
                    </a:cubicBezTo>
                    <a:cubicBezTo>
                      <a:pt x="131" y="430"/>
                      <a:pt x="132" y="429"/>
                      <a:pt x="133" y="427"/>
                    </a:cubicBezTo>
                    <a:cubicBezTo>
                      <a:pt x="133" y="427"/>
                      <a:pt x="133" y="428"/>
                      <a:pt x="134" y="428"/>
                    </a:cubicBezTo>
                    <a:close/>
                    <a:moveTo>
                      <a:pt x="134" y="400"/>
                    </a:moveTo>
                    <a:cubicBezTo>
                      <a:pt x="134" y="400"/>
                      <a:pt x="135" y="400"/>
                      <a:pt x="135" y="399"/>
                    </a:cubicBezTo>
                    <a:cubicBezTo>
                      <a:pt x="136" y="399"/>
                      <a:pt x="136" y="400"/>
                      <a:pt x="136" y="400"/>
                    </a:cubicBezTo>
                    <a:cubicBezTo>
                      <a:pt x="136" y="401"/>
                      <a:pt x="135" y="401"/>
                      <a:pt x="134" y="400"/>
                    </a:cubicBezTo>
                    <a:close/>
                    <a:moveTo>
                      <a:pt x="137" y="409"/>
                    </a:moveTo>
                    <a:cubicBezTo>
                      <a:pt x="139" y="410"/>
                      <a:pt x="140" y="415"/>
                      <a:pt x="136" y="416"/>
                    </a:cubicBezTo>
                    <a:cubicBezTo>
                      <a:pt x="135" y="414"/>
                      <a:pt x="136" y="411"/>
                      <a:pt x="137" y="409"/>
                    </a:cubicBezTo>
                    <a:close/>
                    <a:moveTo>
                      <a:pt x="137" y="397"/>
                    </a:moveTo>
                    <a:cubicBezTo>
                      <a:pt x="138" y="396"/>
                      <a:pt x="138" y="394"/>
                      <a:pt x="140" y="393"/>
                    </a:cubicBezTo>
                    <a:cubicBezTo>
                      <a:pt x="140" y="394"/>
                      <a:pt x="139" y="398"/>
                      <a:pt x="137" y="397"/>
                    </a:cubicBezTo>
                    <a:close/>
                    <a:moveTo>
                      <a:pt x="137" y="376"/>
                    </a:moveTo>
                    <a:cubicBezTo>
                      <a:pt x="139" y="374"/>
                      <a:pt x="141" y="377"/>
                      <a:pt x="140" y="379"/>
                    </a:cubicBezTo>
                    <a:cubicBezTo>
                      <a:pt x="138" y="379"/>
                      <a:pt x="137" y="378"/>
                      <a:pt x="137" y="376"/>
                    </a:cubicBezTo>
                    <a:close/>
                    <a:moveTo>
                      <a:pt x="139" y="349"/>
                    </a:moveTo>
                    <a:cubicBezTo>
                      <a:pt x="139" y="349"/>
                      <a:pt x="142" y="350"/>
                      <a:pt x="142" y="352"/>
                    </a:cubicBezTo>
                    <a:cubicBezTo>
                      <a:pt x="140" y="353"/>
                      <a:pt x="140" y="350"/>
                      <a:pt x="139" y="349"/>
                    </a:cubicBezTo>
                    <a:close/>
                    <a:moveTo>
                      <a:pt x="142" y="362"/>
                    </a:moveTo>
                    <a:cubicBezTo>
                      <a:pt x="143" y="362"/>
                      <a:pt x="143" y="363"/>
                      <a:pt x="144" y="363"/>
                    </a:cubicBezTo>
                    <a:cubicBezTo>
                      <a:pt x="143" y="365"/>
                      <a:pt x="142" y="367"/>
                      <a:pt x="141" y="367"/>
                    </a:cubicBezTo>
                    <a:cubicBezTo>
                      <a:pt x="140" y="364"/>
                      <a:pt x="142" y="364"/>
                      <a:pt x="142" y="362"/>
                    </a:cubicBezTo>
                    <a:close/>
                    <a:moveTo>
                      <a:pt x="148" y="368"/>
                    </a:moveTo>
                    <a:cubicBezTo>
                      <a:pt x="147" y="369"/>
                      <a:pt x="146" y="371"/>
                      <a:pt x="145" y="372"/>
                    </a:cubicBezTo>
                    <a:cubicBezTo>
                      <a:pt x="143" y="372"/>
                      <a:pt x="143" y="371"/>
                      <a:pt x="142" y="370"/>
                    </a:cubicBezTo>
                    <a:cubicBezTo>
                      <a:pt x="143" y="368"/>
                      <a:pt x="146" y="364"/>
                      <a:pt x="148" y="368"/>
                    </a:cubicBezTo>
                    <a:close/>
                    <a:moveTo>
                      <a:pt x="148" y="360"/>
                    </a:moveTo>
                    <a:cubicBezTo>
                      <a:pt x="146" y="359"/>
                      <a:pt x="145" y="358"/>
                      <a:pt x="146" y="356"/>
                    </a:cubicBezTo>
                    <a:cubicBezTo>
                      <a:pt x="149" y="357"/>
                      <a:pt x="149" y="358"/>
                      <a:pt x="148" y="360"/>
                    </a:cubicBezTo>
                    <a:close/>
                    <a:moveTo>
                      <a:pt x="150" y="360"/>
                    </a:moveTo>
                    <a:cubicBezTo>
                      <a:pt x="151" y="360"/>
                      <a:pt x="152" y="361"/>
                      <a:pt x="152" y="362"/>
                    </a:cubicBezTo>
                    <a:cubicBezTo>
                      <a:pt x="152" y="363"/>
                      <a:pt x="150" y="363"/>
                      <a:pt x="150" y="364"/>
                    </a:cubicBezTo>
                    <a:cubicBezTo>
                      <a:pt x="149" y="365"/>
                      <a:pt x="149" y="363"/>
                      <a:pt x="148" y="363"/>
                    </a:cubicBezTo>
                    <a:cubicBezTo>
                      <a:pt x="148" y="361"/>
                      <a:pt x="149" y="361"/>
                      <a:pt x="150" y="360"/>
                    </a:cubicBezTo>
                    <a:close/>
                    <a:moveTo>
                      <a:pt x="152" y="350"/>
                    </a:moveTo>
                    <a:cubicBezTo>
                      <a:pt x="152" y="349"/>
                      <a:pt x="153" y="349"/>
                      <a:pt x="154" y="348"/>
                    </a:cubicBezTo>
                    <a:cubicBezTo>
                      <a:pt x="155" y="348"/>
                      <a:pt x="155" y="349"/>
                      <a:pt x="155" y="349"/>
                    </a:cubicBezTo>
                    <a:cubicBezTo>
                      <a:pt x="156" y="350"/>
                      <a:pt x="154" y="350"/>
                      <a:pt x="154" y="351"/>
                    </a:cubicBezTo>
                    <a:cubicBezTo>
                      <a:pt x="153" y="352"/>
                      <a:pt x="153" y="350"/>
                      <a:pt x="152" y="350"/>
                    </a:cubicBezTo>
                    <a:close/>
                    <a:moveTo>
                      <a:pt x="153" y="342"/>
                    </a:moveTo>
                    <a:cubicBezTo>
                      <a:pt x="153" y="341"/>
                      <a:pt x="153" y="340"/>
                      <a:pt x="154" y="339"/>
                    </a:cubicBezTo>
                    <a:cubicBezTo>
                      <a:pt x="155" y="340"/>
                      <a:pt x="154" y="342"/>
                      <a:pt x="153" y="342"/>
                    </a:cubicBezTo>
                    <a:close/>
                    <a:moveTo>
                      <a:pt x="153" y="330"/>
                    </a:moveTo>
                    <a:cubicBezTo>
                      <a:pt x="154" y="327"/>
                      <a:pt x="157" y="326"/>
                      <a:pt x="158" y="323"/>
                    </a:cubicBezTo>
                    <a:cubicBezTo>
                      <a:pt x="159" y="323"/>
                      <a:pt x="160" y="325"/>
                      <a:pt x="161" y="326"/>
                    </a:cubicBezTo>
                    <a:cubicBezTo>
                      <a:pt x="160" y="329"/>
                      <a:pt x="158" y="330"/>
                      <a:pt x="156" y="333"/>
                    </a:cubicBezTo>
                    <a:cubicBezTo>
                      <a:pt x="154" y="333"/>
                      <a:pt x="154" y="331"/>
                      <a:pt x="153" y="330"/>
                    </a:cubicBezTo>
                    <a:close/>
                    <a:moveTo>
                      <a:pt x="156" y="314"/>
                    </a:moveTo>
                    <a:cubicBezTo>
                      <a:pt x="155" y="311"/>
                      <a:pt x="159" y="310"/>
                      <a:pt x="159" y="308"/>
                    </a:cubicBezTo>
                    <a:cubicBezTo>
                      <a:pt x="160" y="308"/>
                      <a:pt x="160" y="309"/>
                      <a:pt x="161" y="309"/>
                    </a:cubicBezTo>
                    <a:cubicBezTo>
                      <a:pt x="160" y="311"/>
                      <a:pt x="158" y="313"/>
                      <a:pt x="156" y="314"/>
                    </a:cubicBezTo>
                    <a:close/>
                    <a:moveTo>
                      <a:pt x="169" y="318"/>
                    </a:moveTo>
                    <a:cubicBezTo>
                      <a:pt x="166" y="318"/>
                      <a:pt x="166" y="321"/>
                      <a:pt x="163" y="322"/>
                    </a:cubicBezTo>
                    <a:cubicBezTo>
                      <a:pt x="163" y="321"/>
                      <a:pt x="162" y="320"/>
                      <a:pt x="161" y="319"/>
                    </a:cubicBezTo>
                    <a:cubicBezTo>
                      <a:pt x="162" y="315"/>
                      <a:pt x="167" y="311"/>
                      <a:pt x="169" y="318"/>
                    </a:cubicBezTo>
                    <a:close/>
                    <a:moveTo>
                      <a:pt x="168" y="319"/>
                    </a:moveTo>
                    <a:cubicBezTo>
                      <a:pt x="169" y="319"/>
                      <a:pt x="170" y="319"/>
                      <a:pt x="170" y="319"/>
                    </a:cubicBezTo>
                    <a:cubicBezTo>
                      <a:pt x="171" y="321"/>
                      <a:pt x="167" y="322"/>
                      <a:pt x="167" y="325"/>
                    </a:cubicBezTo>
                    <a:cubicBezTo>
                      <a:pt x="164" y="323"/>
                      <a:pt x="168" y="321"/>
                      <a:pt x="168" y="319"/>
                    </a:cubicBezTo>
                    <a:close/>
                    <a:moveTo>
                      <a:pt x="172" y="323"/>
                    </a:moveTo>
                    <a:cubicBezTo>
                      <a:pt x="173" y="323"/>
                      <a:pt x="172" y="325"/>
                      <a:pt x="173" y="325"/>
                    </a:cubicBezTo>
                    <a:cubicBezTo>
                      <a:pt x="172" y="325"/>
                      <a:pt x="172" y="327"/>
                      <a:pt x="171" y="328"/>
                    </a:cubicBezTo>
                    <a:cubicBezTo>
                      <a:pt x="170" y="329"/>
                      <a:pt x="170" y="328"/>
                      <a:pt x="169" y="328"/>
                    </a:cubicBezTo>
                    <a:cubicBezTo>
                      <a:pt x="170" y="326"/>
                      <a:pt x="171" y="325"/>
                      <a:pt x="172" y="323"/>
                    </a:cubicBezTo>
                    <a:close/>
                    <a:moveTo>
                      <a:pt x="169" y="313"/>
                    </a:moveTo>
                    <a:cubicBezTo>
                      <a:pt x="168" y="312"/>
                      <a:pt x="167" y="310"/>
                      <a:pt x="168" y="309"/>
                    </a:cubicBezTo>
                    <a:cubicBezTo>
                      <a:pt x="169" y="310"/>
                      <a:pt x="171" y="311"/>
                      <a:pt x="171" y="313"/>
                    </a:cubicBezTo>
                    <a:cubicBezTo>
                      <a:pt x="170" y="313"/>
                      <a:pt x="169" y="313"/>
                      <a:pt x="169" y="313"/>
                    </a:cubicBezTo>
                    <a:close/>
                    <a:moveTo>
                      <a:pt x="168" y="283"/>
                    </a:moveTo>
                    <a:cubicBezTo>
                      <a:pt x="170" y="284"/>
                      <a:pt x="171" y="285"/>
                      <a:pt x="172" y="287"/>
                    </a:cubicBezTo>
                    <a:cubicBezTo>
                      <a:pt x="171" y="287"/>
                      <a:pt x="170" y="289"/>
                      <a:pt x="169" y="289"/>
                    </a:cubicBezTo>
                    <a:cubicBezTo>
                      <a:pt x="166" y="289"/>
                      <a:pt x="166" y="285"/>
                      <a:pt x="168" y="283"/>
                    </a:cubicBezTo>
                    <a:close/>
                    <a:moveTo>
                      <a:pt x="174" y="289"/>
                    </a:moveTo>
                    <a:cubicBezTo>
                      <a:pt x="176" y="290"/>
                      <a:pt x="174" y="293"/>
                      <a:pt x="172" y="293"/>
                    </a:cubicBezTo>
                    <a:cubicBezTo>
                      <a:pt x="171" y="291"/>
                      <a:pt x="173" y="290"/>
                      <a:pt x="174" y="289"/>
                    </a:cubicBezTo>
                    <a:close/>
                    <a:moveTo>
                      <a:pt x="174" y="273"/>
                    </a:moveTo>
                    <a:cubicBezTo>
                      <a:pt x="173" y="272"/>
                      <a:pt x="173" y="271"/>
                      <a:pt x="172" y="271"/>
                    </a:cubicBezTo>
                    <a:cubicBezTo>
                      <a:pt x="172" y="269"/>
                      <a:pt x="175" y="271"/>
                      <a:pt x="175" y="273"/>
                    </a:cubicBezTo>
                    <a:cubicBezTo>
                      <a:pt x="175" y="273"/>
                      <a:pt x="174" y="273"/>
                      <a:pt x="174" y="273"/>
                    </a:cubicBezTo>
                    <a:close/>
                    <a:moveTo>
                      <a:pt x="179" y="277"/>
                    </a:moveTo>
                    <a:cubicBezTo>
                      <a:pt x="178" y="276"/>
                      <a:pt x="179" y="278"/>
                      <a:pt x="178" y="278"/>
                    </a:cubicBezTo>
                    <a:cubicBezTo>
                      <a:pt x="176" y="278"/>
                      <a:pt x="176" y="276"/>
                      <a:pt x="175" y="274"/>
                    </a:cubicBezTo>
                    <a:cubicBezTo>
                      <a:pt x="177" y="273"/>
                      <a:pt x="179" y="275"/>
                      <a:pt x="179" y="277"/>
                    </a:cubicBezTo>
                    <a:close/>
                    <a:moveTo>
                      <a:pt x="183" y="312"/>
                    </a:moveTo>
                    <a:cubicBezTo>
                      <a:pt x="182" y="314"/>
                      <a:pt x="181" y="317"/>
                      <a:pt x="178" y="318"/>
                    </a:cubicBezTo>
                    <a:cubicBezTo>
                      <a:pt x="176" y="316"/>
                      <a:pt x="180" y="310"/>
                      <a:pt x="183" y="312"/>
                    </a:cubicBezTo>
                    <a:close/>
                    <a:moveTo>
                      <a:pt x="184" y="315"/>
                    </a:moveTo>
                    <a:cubicBezTo>
                      <a:pt x="185" y="317"/>
                      <a:pt x="183" y="320"/>
                      <a:pt x="181" y="320"/>
                    </a:cubicBezTo>
                    <a:cubicBezTo>
                      <a:pt x="180" y="318"/>
                      <a:pt x="183" y="317"/>
                      <a:pt x="184" y="315"/>
                    </a:cubicBezTo>
                    <a:close/>
                    <a:moveTo>
                      <a:pt x="185" y="327"/>
                    </a:moveTo>
                    <a:cubicBezTo>
                      <a:pt x="184" y="329"/>
                      <a:pt x="183" y="326"/>
                      <a:pt x="182" y="325"/>
                    </a:cubicBezTo>
                    <a:cubicBezTo>
                      <a:pt x="184" y="325"/>
                      <a:pt x="183" y="327"/>
                      <a:pt x="185" y="327"/>
                    </a:cubicBezTo>
                    <a:close/>
                    <a:moveTo>
                      <a:pt x="182" y="304"/>
                    </a:moveTo>
                    <a:cubicBezTo>
                      <a:pt x="180" y="302"/>
                      <a:pt x="183" y="301"/>
                      <a:pt x="183" y="299"/>
                    </a:cubicBezTo>
                    <a:cubicBezTo>
                      <a:pt x="184" y="299"/>
                      <a:pt x="184" y="299"/>
                      <a:pt x="185" y="299"/>
                    </a:cubicBezTo>
                    <a:cubicBezTo>
                      <a:pt x="185" y="302"/>
                      <a:pt x="183" y="303"/>
                      <a:pt x="182" y="304"/>
                    </a:cubicBezTo>
                    <a:close/>
                    <a:moveTo>
                      <a:pt x="180" y="301"/>
                    </a:moveTo>
                    <a:cubicBezTo>
                      <a:pt x="178" y="301"/>
                      <a:pt x="178" y="299"/>
                      <a:pt x="176" y="298"/>
                    </a:cubicBezTo>
                    <a:cubicBezTo>
                      <a:pt x="177" y="296"/>
                      <a:pt x="178" y="295"/>
                      <a:pt x="179" y="294"/>
                    </a:cubicBezTo>
                    <a:cubicBezTo>
                      <a:pt x="183" y="295"/>
                      <a:pt x="183" y="299"/>
                      <a:pt x="180" y="301"/>
                    </a:cubicBezTo>
                    <a:close/>
                    <a:moveTo>
                      <a:pt x="181" y="283"/>
                    </a:moveTo>
                    <a:cubicBezTo>
                      <a:pt x="179" y="282"/>
                      <a:pt x="180" y="279"/>
                      <a:pt x="183" y="279"/>
                    </a:cubicBezTo>
                    <a:cubicBezTo>
                      <a:pt x="183" y="281"/>
                      <a:pt x="182" y="282"/>
                      <a:pt x="181" y="283"/>
                    </a:cubicBezTo>
                    <a:close/>
                    <a:moveTo>
                      <a:pt x="182" y="264"/>
                    </a:moveTo>
                    <a:cubicBezTo>
                      <a:pt x="176" y="262"/>
                      <a:pt x="182" y="258"/>
                      <a:pt x="183" y="255"/>
                    </a:cubicBezTo>
                    <a:cubicBezTo>
                      <a:pt x="189" y="257"/>
                      <a:pt x="184" y="262"/>
                      <a:pt x="182" y="264"/>
                    </a:cubicBezTo>
                    <a:close/>
                    <a:moveTo>
                      <a:pt x="186" y="250"/>
                    </a:moveTo>
                    <a:cubicBezTo>
                      <a:pt x="187" y="251"/>
                      <a:pt x="186" y="252"/>
                      <a:pt x="187" y="253"/>
                    </a:cubicBezTo>
                    <a:cubicBezTo>
                      <a:pt x="185" y="253"/>
                      <a:pt x="186" y="251"/>
                      <a:pt x="186" y="250"/>
                    </a:cubicBezTo>
                    <a:close/>
                    <a:moveTo>
                      <a:pt x="189" y="338"/>
                    </a:moveTo>
                    <a:cubicBezTo>
                      <a:pt x="189" y="338"/>
                      <a:pt x="189" y="339"/>
                      <a:pt x="190" y="339"/>
                    </a:cubicBezTo>
                    <a:cubicBezTo>
                      <a:pt x="189" y="341"/>
                      <a:pt x="189" y="343"/>
                      <a:pt x="187" y="343"/>
                    </a:cubicBezTo>
                    <a:cubicBezTo>
                      <a:pt x="187" y="341"/>
                      <a:pt x="188" y="341"/>
                      <a:pt x="189" y="338"/>
                    </a:cubicBezTo>
                    <a:close/>
                    <a:moveTo>
                      <a:pt x="192" y="342"/>
                    </a:moveTo>
                    <a:cubicBezTo>
                      <a:pt x="193" y="342"/>
                      <a:pt x="193" y="342"/>
                      <a:pt x="194" y="342"/>
                    </a:cubicBezTo>
                    <a:cubicBezTo>
                      <a:pt x="194" y="346"/>
                      <a:pt x="191" y="349"/>
                      <a:pt x="189" y="349"/>
                    </a:cubicBezTo>
                    <a:cubicBezTo>
                      <a:pt x="188" y="346"/>
                      <a:pt x="192" y="344"/>
                      <a:pt x="192" y="342"/>
                    </a:cubicBezTo>
                    <a:close/>
                    <a:moveTo>
                      <a:pt x="193" y="349"/>
                    </a:moveTo>
                    <a:cubicBezTo>
                      <a:pt x="194" y="349"/>
                      <a:pt x="193" y="351"/>
                      <a:pt x="194" y="352"/>
                    </a:cubicBezTo>
                    <a:cubicBezTo>
                      <a:pt x="193" y="352"/>
                      <a:pt x="193" y="351"/>
                      <a:pt x="192" y="351"/>
                    </a:cubicBezTo>
                    <a:cubicBezTo>
                      <a:pt x="192" y="350"/>
                      <a:pt x="193" y="350"/>
                      <a:pt x="193" y="349"/>
                    </a:cubicBezTo>
                    <a:close/>
                    <a:moveTo>
                      <a:pt x="194" y="393"/>
                    </a:moveTo>
                    <a:cubicBezTo>
                      <a:pt x="193" y="393"/>
                      <a:pt x="193" y="391"/>
                      <a:pt x="192" y="391"/>
                    </a:cubicBezTo>
                    <a:cubicBezTo>
                      <a:pt x="192" y="391"/>
                      <a:pt x="193" y="391"/>
                      <a:pt x="193" y="391"/>
                    </a:cubicBezTo>
                    <a:cubicBezTo>
                      <a:pt x="194" y="390"/>
                      <a:pt x="195" y="392"/>
                      <a:pt x="194" y="393"/>
                    </a:cubicBezTo>
                    <a:close/>
                    <a:moveTo>
                      <a:pt x="193" y="397"/>
                    </a:moveTo>
                    <a:cubicBezTo>
                      <a:pt x="194" y="397"/>
                      <a:pt x="194" y="398"/>
                      <a:pt x="195" y="398"/>
                    </a:cubicBezTo>
                    <a:cubicBezTo>
                      <a:pt x="195" y="399"/>
                      <a:pt x="194" y="399"/>
                      <a:pt x="194" y="400"/>
                    </a:cubicBezTo>
                    <a:cubicBezTo>
                      <a:pt x="194" y="399"/>
                      <a:pt x="192" y="398"/>
                      <a:pt x="193" y="397"/>
                    </a:cubicBezTo>
                    <a:close/>
                    <a:moveTo>
                      <a:pt x="191" y="279"/>
                    </a:moveTo>
                    <a:cubicBezTo>
                      <a:pt x="192" y="279"/>
                      <a:pt x="194" y="280"/>
                      <a:pt x="195" y="282"/>
                    </a:cubicBezTo>
                    <a:cubicBezTo>
                      <a:pt x="193" y="281"/>
                      <a:pt x="192" y="280"/>
                      <a:pt x="191" y="279"/>
                    </a:cubicBezTo>
                    <a:close/>
                    <a:moveTo>
                      <a:pt x="194" y="273"/>
                    </a:moveTo>
                    <a:cubicBezTo>
                      <a:pt x="195" y="274"/>
                      <a:pt x="194" y="276"/>
                      <a:pt x="195" y="277"/>
                    </a:cubicBezTo>
                    <a:cubicBezTo>
                      <a:pt x="192" y="277"/>
                      <a:pt x="193" y="274"/>
                      <a:pt x="194" y="273"/>
                    </a:cubicBezTo>
                    <a:close/>
                    <a:moveTo>
                      <a:pt x="189" y="271"/>
                    </a:moveTo>
                    <a:cubicBezTo>
                      <a:pt x="188" y="269"/>
                      <a:pt x="190" y="267"/>
                      <a:pt x="191" y="264"/>
                    </a:cubicBezTo>
                    <a:cubicBezTo>
                      <a:pt x="193" y="264"/>
                      <a:pt x="193" y="265"/>
                      <a:pt x="193" y="266"/>
                    </a:cubicBezTo>
                    <a:cubicBezTo>
                      <a:pt x="192" y="268"/>
                      <a:pt x="190" y="269"/>
                      <a:pt x="189" y="271"/>
                    </a:cubicBezTo>
                    <a:close/>
                    <a:moveTo>
                      <a:pt x="190" y="250"/>
                    </a:moveTo>
                    <a:cubicBezTo>
                      <a:pt x="191" y="249"/>
                      <a:pt x="191" y="250"/>
                      <a:pt x="192" y="250"/>
                    </a:cubicBezTo>
                    <a:cubicBezTo>
                      <a:pt x="193" y="253"/>
                      <a:pt x="191" y="254"/>
                      <a:pt x="189" y="254"/>
                    </a:cubicBezTo>
                    <a:cubicBezTo>
                      <a:pt x="190" y="253"/>
                      <a:pt x="189" y="251"/>
                      <a:pt x="190" y="250"/>
                    </a:cubicBezTo>
                    <a:close/>
                    <a:moveTo>
                      <a:pt x="190" y="232"/>
                    </a:moveTo>
                    <a:cubicBezTo>
                      <a:pt x="192" y="232"/>
                      <a:pt x="193" y="231"/>
                      <a:pt x="194" y="230"/>
                    </a:cubicBezTo>
                    <a:cubicBezTo>
                      <a:pt x="195" y="230"/>
                      <a:pt x="196" y="230"/>
                      <a:pt x="196" y="232"/>
                    </a:cubicBezTo>
                    <a:cubicBezTo>
                      <a:pt x="195" y="233"/>
                      <a:pt x="194" y="234"/>
                      <a:pt x="194" y="236"/>
                    </a:cubicBezTo>
                    <a:cubicBezTo>
                      <a:pt x="193" y="234"/>
                      <a:pt x="191" y="234"/>
                      <a:pt x="190" y="232"/>
                    </a:cubicBezTo>
                    <a:close/>
                    <a:moveTo>
                      <a:pt x="196" y="220"/>
                    </a:moveTo>
                    <a:cubicBezTo>
                      <a:pt x="195" y="219"/>
                      <a:pt x="194" y="218"/>
                      <a:pt x="194" y="217"/>
                    </a:cubicBezTo>
                    <a:cubicBezTo>
                      <a:pt x="196" y="211"/>
                      <a:pt x="200" y="217"/>
                      <a:pt x="196" y="220"/>
                    </a:cubicBezTo>
                    <a:close/>
                    <a:moveTo>
                      <a:pt x="201" y="330"/>
                    </a:moveTo>
                    <a:cubicBezTo>
                      <a:pt x="203" y="330"/>
                      <a:pt x="202" y="334"/>
                      <a:pt x="203" y="335"/>
                    </a:cubicBezTo>
                    <a:cubicBezTo>
                      <a:pt x="201" y="337"/>
                      <a:pt x="199" y="340"/>
                      <a:pt x="197" y="338"/>
                    </a:cubicBezTo>
                    <a:cubicBezTo>
                      <a:pt x="197" y="334"/>
                      <a:pt x="200" y="333"/>
                      <a:pt x="201" y="330"/>
                    </a:cubicBezTo>
                    <a:close/>
                    <a:moveTo>
                      <a:pt x="199" y="347"/>
                    </a:moveTo>
                    <a:cubicBezTo>
                      <a:pt x="199" y="348"/>
                      <a:pt x="199" y="348"/>
                      <a:pt x="198" y="349"/>
                    </a:cubicBezTo>
                    <a:cubicBezTo>
                      <a:pt x="198" y="349"/>
                      <a:pt x="197" y="348"/>
                      <a:pt x="197" y="347"/>
                    </a:cubicBezTo>
                    <a:cubicBezTo>
                      <a:pt x="198" y="347"/>
                      <a:pt x="198" y="347"/>
                      <a:pt x="199" y="347"/>
                    </a:cubicBezTo>
                    <a:close/>
                    <a:moveTo>
                      <a:pt x="200" y="365"/>
                    </a:moveTo>
                    <a:cubicBezTo>
                      <a:pt x="201" y="366"/>
                      <a:pt x="202" y="365"/>
                      <a:pt x="203" y="366"/>
                    </a:cubicBezTo>
                    <a:cubicBezTo>
                      <a:pt x="203" y="370"/>
                      <a:pt x="201" y="371"/>
                      <a:pt x="199" y="373"/>
                    </a:cubicBezTo>
                    <a:cubicBezTo>
                      <a:pt x="198" y="373"/>
                      <a:pt x="199" y="372"/>
                      <a:pt x="198" y="372"/>
                    </a:cubicBezTo>
                    <a:cubicBezTo>
                      <a:pt x="198" y="369"/>
                      <a:pt x="201" y="368"/>
                      <a:pt x="200" y="365"/>
                    </a:cubicBezTo>
                    <a:close/>
                    <a:moveTo>
                      <a:pt x="200" y="384"/>
                    </a:moveTo>
                    <a:cubicBezTo>
                      <a:pt x="201" y="384"/>
                      <a:pt x="202" y="386"/>
                      <a:pt x="200" y="386"/>
                    </a:cubicBezTo>
                    <a:cubicBezTo>
                      <a:pt x="201" y="385"/>
                      <a:pt x="199" y="385"/>
                      <a:pt x="200" y="384"/>
                    </a:cubicBezTo>
                    <a:close/>
                    <a:moveTo>
                      <a:pt x="201" y="399"/>
                    </a:moveTo>
                    <a:cubicBezTo>
                      <a:pt x="203" y="399"/>
                      <a:pt x="201" y="402"/>
                      <a:pt x="199" y="402"/>
                    </a:cubicBezTo>
                    <a:cubicBezTo>
                      <a:pt x="199" y="401"/>
                      <a:pt x="201" y="401"/>
                      <a:pt x="201" y="399"/>
                    </a:cubicBezTo>
                    <a:close/>
                    <a:moveTo>
                      <a:pt x="202" y="424"/>
                    </a:moveTo>
                    <a:cubicBezTo>
                      <a:pt x="203" y="424"/>
                      <a:pt x="203" y="426"/>
                      <a:pt x="204" y="427"/>
                    </a:cubicBezTo>
                    <a:cubicBezTo>
                      <a:pt x="204" y="428"/>
                      <a:pt x="203" y="427"/>
                      <a:pt x="203" y="429"/>
                    </a:cubicBezTo>
                    <a:cubicBezTo>
                      <a:pt x="202" y="429"/>
                      <a:pt x="202" y="427"/>
                      <a:pt x="200" y="426"/>
                    </a:cubicBezTo>
                    <a:cubicBezTo>
                      <a:pt x="200" y="425"/>
                      <a:pt x="202" y="425"/>
                      <a:pt x="202" y="424"/>
                    </a:cubicBezTo>
                    <a:close/>
                    <a:moveTo>
                      <a:pt x="201" y="433"/>
                    </a:moveTo>
                    <a:cubicBezTo>
                      <a:pt x="203" y="434"/>
                      <a:pt x="203" y="438"/>
                      <a:pt x="205" y="437"/>
                    </a:cubicBezTo>
                    <a:cubicBezTo>
                      <a:pt x="206" y="437"/>
                      <a:pt x="205" y="439"/>
                      <a:pt x="204" y="440"/>
                    </a:cubicBezTo>
                    <a:cubicBezTo>
                      <a:pt x="203" y="438"/>
                      <a:pt x="202" y="436"/>
                      <a:pt x="201" y="434"/>
                    </a:cubicBezTo>
                    <a:cubicBezTo>
                      <a:pt x="201" y="434"/>
                      <a:pt x="201" y="434"/>
                      <a:pt x="201" y="433"/>
                    </a:cubicBezTo>
                    <a:close/>
                    <a:moveTo>
                      <a:pt x="203" y="454"/>
                    </a:moveTo>
                    <a:cubicBezTo>
                      <a:pt x="204" y="454"/>
                      <a:pt x="205" y="455"/>
                      <a:pt x="204" y="456"/>
                    </a:cubicBezTo>
                    <a:cubicBezTo>
                      <a:pt x="203" y="456"/>
                      <a:pt x="203" y="454"/>
                      <a:pt x="203" y="454"/>
                    </a:cubicBezTo>
                    <a:close/>
                    <a:moveTo>
                      <a:pt x="207" y="475"/>
                    </a:moveTo>
                    <a:cubicBezTo>
                      <a:pt x="207" y="476"/>
                      <a:pt x="206" y="479"/>
                      <a:pt x="204" y="478"/>
                    </a:cubicBezTo>
                    <a:cubicBezTo>
                      <a:pt x="205" y="477"/>
                      <a:pt x="206" y="475"/>
                      <a:pt x="207" y="475"/>
                    </a:cubicBezTo>
                    <a:close/>
                    <a:moveTo>
                      <a:pt x="206" y="486"/>
                    </a:moveTo>
                    <a:cubicBezTo>
                      <a:pt x="207" y="487"/>
                      <a:pt x="208" y="487"/>
                      <a:pt x="208" y="489"/>
                    </a:cubicBezTo>
                    <a:cubicBezTo>
                      <a:pt x="207" y="489"/>
                      <a:pt x="207" y="489"/>
                      <a:pt x="207" y="489"/>
                    </a:cubicBezTo>
                    <a:cubicBezTo>
                      <a:pt x="206" y="490"/>
                      <a:pt x="206" y="489"/>
                      <a:pt x="205" y="489"/>
                    </a:cubicBezTo>
                    <a:cubicBezTo>
                      <a:pt x="205" y="487"/>
                      <a:pt x="206" y="487"/>
                      <a:pt x="206" y="486"/>
                    </a:cubicBezTo>
                    <a:close/>
                    <a:moveTo>
                      <a:pt x="206" y="459"/>
                    </a:moveTo>
                    <a:cubicBezTo>
                      <a:pt x="207" y="459"/>
                      <a:pt x="208" y="460"/>
                      <a:pt x="209" y="461"/>
                    </a:cubicBezTo>
                    <a:cubicBezTo>
                      <a:pt x="209" y="461"/>
                      <a:pt x="208" y="462"/>
                      <a:pt x="208" y="462"/>
                    </a:cubicBezTo>
                    <a:cubicBezTo>
                      <a:pt x="207" y="462"/>
                      <a:pt x="205" y="460"/>
                      <a:pt x="206" y="459"/>
                    </a:cubicBezTo>
                    <a:close/>
                    <a:moveTo>
                      <a:pt x="208" y="471"/>
                    </a:moveTo>
                    <a:cubicBezTo>
                      <a:pt x="210" y="471"/>
                      <a:pt x="210" y="472"/>
                      <a:pt x="210" y="473"/>
                    </a:cubicBezTo>
                    <a:cubicBezTo>
                      <a:pt x="210" y="474"/>
                      <a:pt x="209" y="473"/>
                      <a:pt x="209" y="474"/>
                    </a:cubicBezTo>
                    <a:cubicBezTo>
                      <a:pt x="207" y="474"/>
                      <a:pt x="208" y="472"/>
                      <a:pt x="208" y="471"/>
                    </a:cubicBezTo>
                    <a:close/>
                    <a:moveTo>
                      <a:pt x="210" y="490"/>
                    </a:moveTo>
                    <a:cubicBezTo>
                      <a:pt x="210" y="491"/>
                      <a:pt x="210" y="494"/>
                      <a:pt x="208" y="494"/>
                    </a:cubicBezTo>
                    <a:cubicBezTo>
                      <a:pt x="207" y="492"/>
                      <a:pt x="208" y="491"/>
                      <a:pt x="210" y="490"/>
                    </a:cubicBezTo>
                    <a:close/>
                    <a:moveTo>
                      <a:pt x="209" y="482"/>
                    </a:moveTo>
                    <a:cubicBezTo>
                      <a:pt x="211" y="481"/>
                      <a:pt x="210" y="483"/>
                      <a:pt x="211" y="483"/>
                    </a:cubicBezTo>
                    <a:cubicBezTo>
                      <a:pt x="211" y="484"/>
                      <a:pt x="211" y="484"/>
                      <a:pt x="211" y="485"/>
                    </a:cubicBezTo>
                    <a:cubicBezTo>
                      <a:pt x="209" y="485"/>
                      <a:pt x="208" y="483"/>
                      <a:pt x="209" y="482"/>
                    </a:cubicBezTo>
                    <a:close/>
                    <a:moveTo>
                      <a:pt x="210" y="461"/>
                    </a:moveTo>
                    <a:cubicBezTo>
                      <a:pt x="208" y="459"/>
                      <a:pt x="208" y="455"/>
                      <a:pt x="210" y="453"/>
                    </a:cubicBezTo>
                    <a:cubicBezTo>
                      <a:pt x="213" y="454"/>
                      <a:pt x="212" y="458"/>
                      <a:pt x="210" y="461"/>
                    </a:cubicBezTo>
                    <a:close/>
                    <a:moveTo>
                      <a:pt x="209" y="430"/>
                    </a:moveTo>
                    <a:cubicBezTo>
                      <a:pt x="209" y="428"/>
                      <a:pt x="207" y="429"/>
                      <a:pt x="207" y="427"/>
                    </a:cubicBezTo>
                    <a:cubicBezTo>
                      <a:pt x="207" y="425"/>
                      <a:pt x="210" y="425"/>
                      <a:pt x="210" y="423"/>
                    </a:cubicBezTo>
                    <a:cubicBezTo>
                      <a:pt x="212" y="425"/>
                      <a:pt x="212" y="429"/>
                      <a:pt x="209" y="430"/>
                    </a:cubicBezTo>
                    <a:close/>
                    <a:moveTo>
                      <a:pt x="208" y="173"/>
                    </a:moveTo>
                    <a:cubicBezTo>
                      <a:pt x="207" y="173"/>
                      <a:pt x="207" y="171"/>
                      <a:pt x="206" y="171"/>
                    </a:cubicBezTo>
                    <a:cubicBezTo>
                      <a:pt x="207" y="166"/>
                      <a:pt x="212" y="171"/>
                      <a:pt x="208" y="173"/>
                    </a:cubicBezTo>
                    <a:close/>
                    <a:moveTo>
                      <a:pt x="207" y="196"/>
                    </a:moveTo>
                    <a:cubicBezTo>
                      <a:pt x="209" y="197"/>
                      <a:pt x="210" y="203"/>
                      <a:pt x="206" y="202"/>
                    </a:cubicBezTo>
                    <a:cubicBezTo>
                      <a:pt x="206" y="200"/>
                      <a:pt x="206" y="198"/>
                      <a:pt x="206" y="196"/>
                    </a:cubicBezTo>
                    <a:cubicBezTo>
                      <a:pt x="206" y="196"/>
                      <a:pt x="207" y="196"/>
                      <a:pt x="207" y="196"/>
                    </a:cubicBezTo>
                    <a:close/>
                    <a:moveTo>
                      <a:pt x="205" y="145"/>
                    </a:moveTo>
                    <a:cubicBezTo>
                      <a:pt x="205" y="145"/>
                      <a:pt x="205" y="144"/>
                      <a:pt x="205" y="144"/>
                    </a:cubicBezTo>
                    <a:cubicBezTo>
                      <a:pt x="207" y="144"/>
                      <a:pt x="206" y="145"/>
                      <a:pt x="208" y="145"/>
                    </a:cubicBezTo>
                    <a:cubicBezTo>
                      <a:pt x="207" y="146"/>
                      <a:pt x="207" y="146"/>
                      <a:pt x="207" y="147"/>
                    </a:cubicBezTo>
                    <a:cubicBezTo>
                      <a:pt x="206" y="146"/>
                      <a:pt x="207" y="144"/>
                      <a:pt x="205" y="145"/>
                    </a:cubicBezTo>
                    <a:close/>
                    <a:moveTo>
                      <a:pt x="205" y="165"/>
                    </a:moveTo>
                    <a:cubicBezTo>
                      <a:pt x="204" y="166"/>
                      <a:pt x="204" y="164"/>
                      <a:pt x="204" y="163"/>
                    </a:cubicBezTo>
                    <a:cubicBezTo>
                      <a:pt x="205" y="163"/>
                      <a:pt x="205" y="164"/>
                      <a:pt x="205" y="165"/>
                    </a:cubicBezTo>
                    <a:close/>
                    <a:moveTo>
                      <a:pt x="205" y="186"/>
                    </a:moveTo>
                    <a:cubicBezTo>
                      <a:pt x="204" y="186"/>
                      <a:pt x="204" y="185"/>
                      <a:pt x="202" y="185"/>
                    </a:cubicBezTo>
                    <a:cubicBezTo>
                      <a:pt x="202" y="184"/>
                      <a:pt x="203" y="184"/>
                      <a:pt x="203" y="183"/>
                    </a:cubicBezTo>
                    <a:cubicBezTo>
                      <a:pt x="205" y="183"/>
                      <a:pt x="205" y="184"/>
                      <a:pt x="205" y="186"/>
                    </a:cubicBezTo>
                    <a:close/>
                    <a:moveTo>
                      <a:pt x="201" y="142"/>
                    </a:moveTo>
                    <a:cubicBezTo>
                      <a:pt x="200" y="140"/>
                      <a:pt x="199" y="139"/>
                      <a:pt x="197" y="138"/>
                    </a:cubicBezTo>
                    <a:cubicBezTo>
                      <a:pt x="200" y="134"/>
                      <a:pt x="202" y="137"/>
                      <a:pt x="203" y="140"/>
                    </a:cubicBezTo>
                    <a:cubicBezTo>
                      <a:pt x="203" y="142"/>
                      <a:pt x="202" y="142"/>
                      <a:pt x="201" y="142"/>
                    </a:cubicBezTo>
                    <a:close/>
                    <a:moveTo>
                      <a:pt x="194" y="135"/>
                    </a:moveTo>
                    <a:cubicBezTo>
                      <a:pt x="194" y="134"/>
                      <a:pt x="194" y="132"/>
                      <a:pt x="192" y="133"/>
                    </a:cubicBezTo>
                    <a:cubicBezTo>
                      <a:pt x="192" y="131"/>
                      <a:pt x="194" y="130"/>
                      <a:pt x="195" y="129"/>
                    </a:cubicBezTo>
                    <a:cubicBezTo>
                      <a:pt x="196" y="129"/>
                      <a:pt x="196" y="131"/>
                      <a:pt x="197" y="131"/>
                    </a:cubicBezTo>
                    <a:cubicBezTo>
                      <a:pt x="197" y="133"/>
                      <a:pt x="196" y="134"/>
                      <a:pt x="194" y="135"/>
                    </a:cubicBezTo>
                    <a:close/>
                    <a:moveTo>
                      <a:pt x="189" y="128"/>
                    </a:moveTo>
                    <a:cubicBezTo>
                      <a:pt x="189" y="127"/>
                      <a:pt x="188" y="127"/>
                      <a:pt x="188" y="126"/>
                    </a:cubicBezTo>
                    <a:cubicBezTo>
                      <a:pt x="188" y="124"/>
                      <a:pt x="190" y="123"/>
                      <a:pt x="191" y="122"/>
                    </a:cubicBezTo>
                    <a:cubicBezTo>
                      <a:pt x="194" y="124"/>
                      <a:pt x="193" y="128"/>
                      <a:pt x="189" y="128"/>
                    </a:cubicBezTo>
                    <a:close/>
                    <a:moveTo>
                      <a:pt x="190" y="139"/>
                    </a:moveTo>
                    <a:cubicBezTo>
                      <a:pt x="189" y="139"/>
                      <a:pt x="189" y="140"/>
                      <a:pt x="187" y="139"/>
                    </a:cubicBezTo>
                    <a:cubicBezTo>
                      <a:pt x="187" y="136"/>
                      <a:pt x="191" y="135"/>
                      <a:pt x="190" y="139"/>
                    </a:cubicBezTo>
                    <a:close/>
                    <a:moveTo>
                      <a:pt x="188" y="157"/>
                    </a:moveTo>
                    <a:cubicBezTo>
                      <a:pt x="187" y="158"/>
                      <a:pt x="185" y="156"/>
                      <a:pt x="185" y="155"/>
                    </a:cubicBezTo>
                    <a:cubicBezTo>
                      <a:pt x="185" y="154"/>
                      <a:pt x="187" y="156"/>
                      <a:pt x="188" y="157"/>
                    </a:cubicBezTo>
                    <a:close/>
                    <a:moveTo>
                      <a:pt x="183" y="143"/>
                    </a:moveTo>
                    <a:cubicBezTo>
                      <a:pt x="184" y="142"/>
                      <a:pt x="185" y="141"/>
                      <a:pt x="186" y="142"/>
                    </a:cubicBezTo>
                    <a:cubicBezTo>
                      <a:pt x="185" y="143"/>
                      <a:pt x="184" y="144"/>
                      <a:pt x="183" y="143"/>
                    </a:cubicBezTo>
                    <a:close/>
                    <a:moveTo>
                      <a:pt x="183" y="134"/>
                    </a:moveTo>
                    <a:cubicBezTo>
                      <a:pt x="182" y="134"/>
                      <a:pt x="182" y="134"/>
                      <a:pt x="181" y="133"/>
                    </a:cubicBezTo>
                    <a:cubicBezTo>
                      <a:pt x="182" y="132"/>
                      <a:pt x="183" y="131"/>
                      <a:pt x="184" y="130"/>
                    </a:cubicBezTo>
                    <a:cubicBezTo>
                      <a:pt x="185" y="130"/>
                      <a:pt x="185" y="130"/>
                      <a:pt x="186" y="130"/>
                    </a:cubicBezTo>
                    <a:cubicBezTo>
                      <a:pt x="186" y="133"/>
                      <a:pt x="185" y="133"/>
                      <a:pt x="183" y="134"/>
                    </a:cubicBezTo>
                    <a:close/>
                    <a:moveTo>
                      <a:pt x="183" y="157"/>
                    </a:moveTo>
                    <a:cubicBezTo>
                      <a:pt x="183" y="158"/>
                      <a:pt x="185" y="158"/>
                      <a:pt x="185" y="160"/>
                    </a:cubicBezTo>
                    <a:cubicBezTo>
                      <a:pt x="183" y="161"/>
                      <a:pt x="183" y="160"/>
                      <a:pt x="181" y="159"/>
                    </a:cubicBezTo>
                    <a:cubicBezTo>
                      <a:pt x="181" y="158"/>
                      <a:pt x="182" y="158"/>
                      <a:pt x="183" y="157"/>
                    </a:cubicBezTo>
                    <a:close/>
                    <a:moveTo>
                      <a:pt x="183" y="168"/>
                    </a:moveTo>
                    <a:cubicBezTo>
                      <a:pt x="183" y="170"/>
                      <a:pt x="181" y="169"/>
                      <a:pt x="181" y="171"/>
                    </a:cubicBezTo>
                    <a:cubicBezTo>
                      <a:pt x="179" y="171"/>
                      <a:pt x="179" y="169"/>
                      <a:pt x="178" y="168"/>
                    </a:cubicBezTo>
                    <a:cubicBezTo>
                      <a:pt x="180" y="167"/>
                      <a:pt x="182" y="165"/>
                      <a:pt x="183" y="168"/>
                    </a:cubicBezTo>
                    <a:close/>
                    <a:moveTo>
                      <a:pt x="180" y="164"/>
                    </a:moveTo>
                    <a:cubicBezTo>
                      <a:pt x="179" y="165"/>
                      <a:pt x="179" y="166"/>
                      <a:pt x="177" y="166"/>
                    </a:cubicBezTo>
                    <a:cubicBezTo>
                      <a:pt x="177" y="166"/>
                      <a:pt x="177" y="166"/>
                      <a:pt x="176" y="166"/>
                    </a:cubicBezTo>
                    <a:cubicBezTo>
                      <a:pt x="176" y="165"/>
                      <a:pt x="176" y="164"/>
                      <a:pt x="176" y="164"/>
                    </a:cubicBezTo>
                    <a:cubicBezTo>
                      <a:pt x="178" y="163"/>
                      <a:pt x="179" y="162"/>
                      <a:pt x="180" y="164"/>
                    </a:cubicBezTo>
                    <a:close/>
                    <a:moveTo>
                      <a:pt x="176" y="153"/>
                    </a:moveTo>
                    <a:cubicBezTo>
                      <a:pt x="177" y="152"/>
                      <a:pt x="178" y="153"/>
                      <a:pt x="178" y="151"/>
                    </a:cubicBezTo>
                    <a:cubicBezTo>
                      <a:pt x="179" y="152"/>
                      <a:pt x="179" y="154"/>
                      <a:pt x="181" y="154"/>
                    </a:cubicBezTo>
                    <a:cubicBezTo>
                      <a:pt x="180" y="156"/>
                      <a:pt x="179" y="156"/>
                      <a:pt x="177" y="156"/>
                    </a:cubicBezTo>
                    <a:cubicBezTo>
                      <a:pt x="177" y="155"/>
                      <a:pt x="177" y="154"/>
                      <a:pt x="176" y="153"/>
                    </a:cubicBezTo>
                    <a:close/>
                    <a:moveTo>
                      <a:pt x="178" y="173"/>
                    </a:moveTo>
                    <a:cubicBezTo>
                      <a:pt x="177" y="173"/>
                      <a:pt x="176" y="172"/>
                      <a:pt x="176" y="170"/>
                    </a:cubicBezTo>
                    <a:cubicBezTo>
                      <a:pt x="178" y="170"/>
                      <a:pt x="178" y="172"/>
                      <a:pt x="178" y="173"/>
                    </a:cubicBezTo>
                    <a:close/>
                    <a:moveTo>
                      <a:pt x="178" y="180"/>
                    </a:moveTo>
                    <a:cubicBezTo>
                      <a:pt x="179" y="180"/>
                      <a:pt x="179" y="181"/>
                      <a:pt x="179" y="181"/>
                    </a:cubicBezTo>
                    <a:cubicBezTo>
                      <a:pt x="178" y="183"/>
                      <a:pt x="177" y="186"/>
                      <a:pt x="175" y="185"/>
                    </a:cubicBezTo>
                    <a:cubicBezTo>
                      <a:pt x="175" y="183"/>
                      <a:pt x="177" y="182"/>
                      <a:pt x="178" y="180"/>
                    </a:cubicBezTo>
                    <a:close/>
                    <a:moveTo>
                      <a:pt x="174" y="150"/>
                    </a:moveTo>
                    <a:cubicBezTo>
                      <a:pt x="172" y="149"/>
                      <a:pt x="173" y="146"/>
                      <a:pt x="176" y="146"/>
                    </a:cubicBezTo>
                    <a:cubicBezTo>
                      <a:pt x="176" y="149"/>
                      <a:pt x="174" y="148"/>
                      <a:pt x="174" y="150"/>
                    </a:cubicBezTo>
                    <a:close/>
                    <a:moveTo>
                      <a:pt x="174" y="142"/>
                    </a:moveTo>
                    <a:cubicBezTo>
                      <a:pt x="175" y="144"/>
                      <a:pt x="173" y="146"/>
                      <a:pt x="171" y="146"/>
                    </a:cubicBezTo>
                    <a:cubicBezTo>
                      <a:pt x="172" y="144"/>
                      <a:pt x="173" y="143"/>
                      <a:pt x="174" y="142"/>
                    </a:cubicBezTo>
                    <a:close/>
                    <a:moveTo>
                      <a:pt x="173" y="136"/>
                    </a:moveTo>
                    <a:cubicBezTo>
                      <a:pt x="173" y="135"/>
                      <a:pt x="174" y="134"/>
                      <a:pt x="173" y="134"/>
                    </a:cubicBezTo>
                    <a:cubicBezTo>
                      <a:pt x="174" y="133"/>
                      <a:pt x="175" y="135"/>
                      <a:pt x="175" y="136"/>
                    </a:cubicBezTo>
                    <a:cubicBezTo>
                      <a:pt x="174" y="137"/>
                      <a:pt x="173" y="137"/>
                      <a:pt x="173" y="136"/>
                    </a:cubicBezTo>
                    <a:close/>
                    <a:moveTo>
                      <a:pt x="166" y="134"/>
                    </a:moveTo>
                    <a:cubicBezTo>
                      <a:pt x="167" y="133"/>
                      <a:pt x="167" y="134"/>
                      <a:pt x="168" y="135"/>
                    </a:cubicBezTo>
                    <a:cubicBezTo>
                      <a:pt x="168" y="139"/>
                      <a:pt x="163" y="137"/>
                      <a:pt x="166" y="134"/>
                    </a:cubicBezTo>
                    <a:close/>
                    <a:moveTo>
                      <a:pt x="166" y="165"/>
                    </a:moveTo>
                    <a:cubicBezTo>
                      <a:pt x="167" y="167"/>
                      <a:pt x="168" y="167"/>
                      <a:pt x="169" y="169"/>
                    </a:cubicBezTo>
                    <a:cubicBezTo>
                      <a:pt x="168" y="171"/>
                      <a:pt x="166" y="172"/>
                      <a:pt x="165" y="174"/>
                    </a:cubicBezTo>
                    <a:cubicBezTo>
                      <a:pt x="163" y="174"/>
                      <a:pt x="165" y="170"/>
                      <a:pt x="162" y="170"/>
                    </a:cubicBezTo>
                    <a:cubicBezTo>
                      <a:pt x="164" y="169"/>
                      <a:pt x="164" y="166"/>
                      <a:pt x="166" y="165"/>
                    </a:cubicBezTo>
                    <a:close/>
                    <a:moveTo>
                      <a:pt x="162" y="149"/>
                    </a:moveTo>
                    <a:cubicBezTo>
                      <a:pt x="162" y="147"/>
                      <a:pt x="165" y="147"/>
                      <a:pt x="165" y="149"/>
                    </a:cubicBezTo>
                    <a:cubicBezTo>
                      <a:pt x="164" y="150"/>
                      <a:pt x="163" y="149"/>
                      <a:pt x="162" y="149"/>
                    </a:cubicBezTo>
                    <a:close/>
                    <a:moveTo>
                      <a:pt x="163" y="163"/>
                    </a:moveTo>
                    <a:cubicBezTo>
                      <a:pt x="162" y="164"/>
                      <a:pt x="162" y="166"/>
                      <a:pt x="160" y="166"/>
                    </a:cubicBezTo>
                    <a:cubicBezTo>
                      <a:pt x="159" y="166"/>
                      <a:pt x="159" y="165"/>
                      <a:pt x="159" y="165"/>
                    </a:cubicBezTo>
                    <a:cubicBezTo>
                      <a:pt x="159" y="162"/>
                      <a:pt x="162" y="160"/>
                      <a:pt x="163" y="163"/>
                    </a:cubicBezTo>
                    <a:close/>
                    <a:moveTo>
                      <a:pt x="159" y="173"/>
                    </a:moveTo>
                    <a:cubicBezTo>
                      <a:pt x="161" y="174"/>
                      <a:pt x="162" y="176"/>
                      <a:pt x="163" y="178"/>
                    </a:cubicBezTo>
                    <a:cubicBezTo>
                      <a:pt x="162" y="178"/>
                      <a:pt x="161" y="180"/>
                      <a:pt x="160" y="179"/>
                    </a:cubicBezTo>
                    <a:cubicBezTo>
                      <a:pt x="160" y="178"/>
                      <a:pt x="159" y="177"/>
                      <a:pt x="157" y="177"/>
                    </a:cubicBezTo>
                    <a:cubicBezTo>
                      <a:pt x="157" y="175"/>
                      <a:pt x="159" y="175"/>
                      <a:pt x="159" y="173"/>
                    </a:cubicBezTo>
                    <a:close/>
                    <a:moveTo>
                      <a:pt x="154" y="160"/>
                    </a:moveTo>
                    <a:cubicBezTo>
                      <a:pt x="154" y="158"/>
                      <a:pt x="156" y="157"/>
                      <a:pt x="157" y="156"/>
                    </a:cubicBezTo>
                    <a:cubicBezTo>
                      <a:pt x="157" y="156"/>
                      <a:pt x="158" y="156"/>
                      <a:pt x="158" y="157"/>
                    </a:cubicBezTo>
                    <a:cubicBezTo>
                      <a:pt x="158" y="159"/>
                      <a:pt x="156" y="161"/>
                      <a:pt x="154" y="160"/>
                    </a:cubicBezTo>
                    <a:close/>
                    <a:moveTo>
                      <a:pt x="157" y="171"/>
                    </a:moveTo>
                    <a:cubicBezTo>
                      <a:pt x="156" y="173"/>
                      <a:pt x="155" y="173"/>
                      <a:pt x="154" y="175"/>
                    </a:cubicBezTo>
                    <a:cubicBezTo>
                      <a:pt x="152" y="175"/>
                      <a:pt x="152" y="174"/>
                      <a:pt x="152" y="173"/>
                    </a:cubicBezTo>
                    <a:cubicBezTo>
                      <a:pt x="153" y="171"/>
                      <a:pt x="154" y="172"/>
                      <a:pt x="154" y="173"/>
                    </a:cubicBezTo>
                    <a:cubicBezTo>
                      <a:pt x="154" y="172"/>
                      <a:pt x="153" y="170"/>
                      <a:pt x="154" y="169"/>
                    </a:cubicBezTo>
                    <a:cubicBezTo>
                      <a:pt x="156" y="169"/>
                      <a:pt x="156" y="170"/>
                      <a:pt x="157" y="171"/>
                    </a:cubicBezTo>
                    <a:close/>
                    <a:moveTo>
                      <a:pt x="154" y="140"/>
                    </a:moveTo>
                    <a:cubicBezTo>
                      <a:pt x="152" y="139"/>
                      <a:pt x="151" y="138"/>
                      <a:pt x="151" y="136"/>
                    </a:cubicBezTo>
                    <a:cubicBezTo>
                      <a:pt x="153" y="135"/>
                      <a:pt x="155" y="138"/>
                      <a:pt x="154" y="140"/>
                    </a:cubicBezTo>
                    <a:close/>
                    <a:moveTo>
                      <a:pt x="152" y="143"/>
                    </a:moveTo>
                    <a:cubicBezTo>
                      <a:pt x="151" y="142"/>
                      <a:pt x="151" y="143"/>
                      <a:pt x="151" y="144"/>
                    </a:cubicBezTo>
                    <a:cubicBezTo>
                      <a:pt x="150" y="143"/>
                      <a:pt x="150" y="142"/>
                      <a:pt x="148" y="142"/>
                    </a:cubicBezTo>
                    <a:cubicBezTo>
                      <a:pt x="148" y="140"/>
                      <a:pt x="148" y="140"/>
                      <a:pt x="149" y="139"/>
                    </a:cubicBezTo>
                    <a:cubicBezTo>
                      <a:pt x="151" y="140"/>
                      <a:pt x="151" y="141"/>
                      <a:pt x="152" y="143"/>
                    </a:cubicBezTo>
                    <a:close/>
                    <a:moveTo>
                      <a:pt x="148" y="146"/>
                    </a:moveTo>
                    <a:cubicBezTo>
                      <a:pt x="148" y="147"/>
                      <a:pt x="147" y="147"/>
                      <a:pt x="147" y="148"/>
                    </a:cubicBezTo>
                    <a:cubicBezTo>
                      <a:pt x="145" y="147"/>
                      <a:pt x="144" y="145"/>
                      <a:pt x="146" y="144"/>
                    </a:cubicBezTo>
                    <a:cubicBezTo>
                      <a:pt x="147" y="144"/>
                      <a:pt x="147" y="146"/>
                      <a:pt x="148" y="146"/>
                    </a:cubicBezTo>
                    <a:close/>
                    <a:moveTo>
                      <a:pt x="145" y="138"/>
                    </a:moveTo>
                    <a:cubicBezTo>
                      <a:pt x="144" y="136"/>
                      <a:pt x="146" y="135"/>
                      <a:pt x="147" y="134"/>
                    </a:cubicBezTo>
                    <a:cubicBezTo>
                      <a:pt x="148" y="135"/>
                      <a:pt x="147" y="138"/>
                      <a:pt x="145" y="138"/>
                    </a:cubicBezTo>
                    <a:close/>
                    <a:moveTo>
                      <a:pt x="143" y="135"/>
                    </a:moveTo>
                    <a:cubicBezTo>
                      <a:pt x="143" y="133"/>
                      <a:pt x="144" y="132"/>
                      <a:pt x="145" y="131"/>
                    </a:cubicBezTo>
                    <a:cubicBezTo>
                      <a:pt x="146" y="133"/>
                      <a:pt x="144" y="135"/>
                      <a:pt x="143" y="135"/>
                    </a:cubicBezTo>
                    <a:close/>
                    <a:moveTo>
                      <a:pt x="143" y="142"/>
                    </a:moveTo>
                    <a:cubicBezTo>
                      <a:pt x="142" y="141"/>
                      <a:pt x="141" y="140"/>
                      <a:pt x="142" y="139"/>
                    </a:cubicBezTo>
                    <a:cubicBezTo>
                      <a:pt x="143" y="140"/>
                      <a:pt x="144" y="141"/>
                      <a:pt x="143" y="142"/>
                    </a:cubicBezTo>
                    <a:close/>
                    <a:moveTo>
                      <a:pt x="145" y="184"/>
                    </a:moveTo>
                    <a:cubicBezTo>
                      <a:pt x="144" y="186"/>
                      <a:pt x="143" y="188"/>
                      <a:pt x="141" y="189"/>
                    </a:cubicBezTo>
                    <a:cubicBezTo>
                      <a:pt x="141" y="188"/>
                      <a:pt x="141" y="188"/>
                      <a:pt x="140" y="188"/>
                    </a:cubicBezTo>
                    <a:cubicBezTo>
                      <a:pt x="141" y="186"/>
                      <a:pt x="143" y="182"/>
                      <a:pt x="145" y="184"/>
                    </a:cubicBezTo>
                    <a:close/>
                    <a:moveTo>
                      <a:pt x="135" y="153"/>
                    </a:moveTo>
                    <a:cubicBezTo>
                      <a:pt x="134" y="154"/>
                      <a:pt x="133" y="153"/>
                      <a:pt x="132" y="152"/>
                    </a:cubicBezTo>
                    <a:cubicBezTo>
                      <a:pt x="133" y="149"/>
                      <a:pt x="135" y="149"/>
                      <a:pt x="136" y="148"/>
                    </a:cubicBezTo>
                    <a:cubicBezTo>
                      <a:pt x="137" y="148"/>
                      <a:pt x="137" y="149"/>
                      <a:pt x="138" y="149"/>
                    </a:cubicBezTo>
                    <a:cubicBezTo>
                      <a:pt x="137" y="151"/>
                      <a:pt x="136" y="152"/>
                      <a:pt x="135" y="153"/>
                    </a:cubicBezTo>
                    <a:close/>
                    <a:moveTo>
                      <a:pt x="133" y="139"/>
                    </a:moveTo>
                    <a:cubicBezTo>
                      <a:pt x="134" y="139"/>
                      <a:pt x="134" y="136"/>
                      <a:pt x="136" y="136"/>
                    </a:cubicBezTo>
                    <a:cubicBezTo>
                      <a:pt x="136" y="138"/>
                      <a:pt x="135" y="141"/>
                      <a:pt x="133" y="139"/>
                    </a:cubicBezTo>
                    <a:close/>
                    <a:moveTo>
                      <a:pt x="132" y="138"/>
                    </a:moveTo>
                    <a:cubicBezTo>
                      <a:pt x="130" y="138"/>
                      <a:pt x="131" y="136"/>
                      <a:pt x="130" y="136"/>
                    </a:cubicBezTo>
                    <a:cubicBezTo>
                      <a:pt x="130" y="134"/>
                      <a:pt x="133" y="134"/>
                      <a:pt x="133" y="131"/>
                    </a:cubicBezTo>
                    <a:cubicBezTo>
                      <a:pt x="133" y="131"/>
                      <a:pt x="133" y="131"/>
                      <a:pt x="134" y="131"/>
                    </a:cubicBezTo>
                    <a:cubicBezTo>
                      <a:pt x="136" y="134"/>
                      <a:pt x="133" y="136"/>
                      <a:pt x="132" y="138"/>
                    </a:cubicBezTo>
                    <a:close/>
                    <a:moveTo>
                      <a:pt x="130" y="143"/>
                    </a:moveTo>
                    <a:cubicBezTo>
                      <a:pt x="133" y="144"/>
                      <a:pt x="129" y="146"/>
                      <a:pt x="129" y="147"/>
                    </a:cubicBezTo>
                    <a:cubicBezTo>
                      <a:pt x="125" y="146"/>
                      <a:pt x="129" y="144"/>
                      <a:pt x="130" y="143"/>
                    </a:cubicBezTo>
                    <a:close/>
                    <a:moveTo>
                      <a:pt x="126" y="144"/>
                    </a:moveTo>
                    <a:cubicBezTo>
                      <a:pt x="126" y="144"/>
                      <a:pt x="125" y="144"/>
                      <a:pt x="125" y="144"/>
                    </a:cubicBezTo>
                    <a:cubicBezTo>
                      <a:pt x="124" y="141"/>
                      <a:pt x="126" y="141"/>
                      <a:pt x="127" y="139"/>
                    </a:cubicBezTo>
                    <a:cubicBezTo>
                      <a:pt x="128" y="139"/>
                      <a:pt x="128" y="140"/>
                      <a:pt x="129" y="140"/>
                    </a:cubicBezTo>
                    <a:cubicBezTo>
                      <a:pt x="128" y="142"/>
                      <a:pt x="127" y="143"/>
                      <a:pt x="126" y="144"/>
                    </a:cubicBezTo>
                    <a:close/>
                    <a:moveTo>
                      <a:pt x="122" y="140"/>
                    </a:moveTo>
                    <a:cubicBezTo>
                      <a:pt x="120" y="138"/>
                      <a:pt x="123" y="137"/>
                      <a:pt x="124" y="135"/>
                    </a:cubicBezTo>
                    <a:cubicBezTo>
                      <a:pt x="124" y="135"/>
                      <a:pt x="124" y="136"/>
                      <a:pt x="125" y="136"/>
                    </a:cubicBezTo>
                    <a:cubicBezTo>
                      <a:pt x="125" y="138"/>
                      <a:pt x="123" y="138"/>
                      <a:pt x="122" y="140"/>
                    </a:cubicBezTo>
                    <a:close/>
                    <a:moveTo>
                      <a:pt x="123" y="145"/>
                    </a:moveTo>
                    <a:cubicBezTo>
                      <a:pt x="124" y="147"/>
                      <a:pt x="123" y="149"/>
                      <a:pt x="122" y="149"/>
                    </a:cubicBezTo>
                    <a:cubicBezTo>
                      <a:pt x="120" y="149"/>
                      <a:pt x="121" y="145"/>
                      <a:pt x="123" y="145"/>
                    </a:cubicBezTo>
                    <a:close/>
                    <a:moveTo>
                      <a:pt x="121" y="155"/>
                    </a:moveTo>
                    <a:cubicBezTo>
                      <a:pt x="121" y="157"/>
                      <a:pt x="120" y="159"/>
                      <a:pt x="118" y="159"/>
                    </a:cubicBezTo>
                    <a:cubicBezTo>
                      <a:pt x="117" y="157"/>
                      <a:pt x="119" y="157"/>
                      <a:pt x="120" y="155"/>
                    </a:cubicBezTo>
                    <a:cubicBezTo>
                      <a:pt x="121" y="155"/>
                      <a:pt x="121" y="155"/>
                      <a:pt x="121" y="155"/>
                    </a:cubicBezTo>
                    <a:close/>
                    <a:moveTo>
                      <a:pt x="118" y="143"/>
                    </a:moveTo>
                    <a:cubicBezTo>
                      <a:pt x="118" y="142"/>
                      <a:pt x="119" y="142"/>
                      <a:pt x="119" y="142"/>
                    </a:cubicBezTo>
                    <a:cubicBezTo>
                      <a:pt x="120" y="142"/>
                      <a:pt x="120" y="142"/>
                      <a:pt x="120" y="144"/>
                    </a:cubicBezTo>
                    <a:cubicBezTo>
                      <a:pt x="119" y="144"/>
                      <a:pt x="119" y="143"/>
                      <a:pt x="118" y="143"/>
                    </a:cubicBezTo>
                    <a:close/>
                    <a:moveTo>
                      <a:pt x="119" y="152"/>
                    </a:moveTo>
                    <a:cubicBezTo>
                      <a:pt x="119" y="154"/>
                      <a:pt x="117" y="155"/>
                      <a:pt x="116" y="156"/>
                    </a:cubicBezTo>
                    <a:cubicBezTo>
                      <a:pt x="115" y="156"/>
                      <a:pt x="116" y="155"/>
                      <a:pt x="115" y="155"/>
                    </a:cubicBezTo>
                    <a:cubicBezTo>
                      <a:pt x="115" y="153"/>
                      <a:pt x="117" y="153"/>
                      <a:pt x="117" y="151"/>
                    </a:cubicBezTo>
                    <a:cubicBezTo>
                      <a:pt x="118" y="151"/>
                      <a:pt x="119" y="152"/>
                      <a:pt x="119" y="152"/>
                    </a:cubicBezTo>
                    <a:close/>
                    <a:moveTo>
                      <a:pt x="113" y="151"/>
                    </a:moveTo>
                    <a:cubicBezTo>
                      <a:pt x="111" y="151"/>
                      <a:pt x="114" y="149"/>
                      <a:pt x="114" y="148"/>
                    </a:cubicBezTo>
                    <a:cubicBezTo>
                      <a:pt x="116" y="149"/>
                      <a:pt x="114" y="150"/>
                      <a:pt x="113" y="151"/>
                    </a:cubicBezTo>
                    <a:close/>
                    <a:moveTo>
                      <a:pt x="111" y="140"/>
                    </a:moveTo>
                    <a:cubicBezTo>
                      <a:pt x="111" y="138"/>
                      <a:pt x="109" y="138"/>
                      <a:pt x="109" y="136"/>
                    </a:cubicBezTo>
                    <a:cubicBezTo>
                      <a:pt x="109" y="136"/>
                      <a:pt x="110" y="136"/>
                      <a:pt x="110" y="135"/>
                    </a:cubicBezTo>
                    <a:cubicBezTo>
                      <a:pt x="111" y="136"/>
                      <a:pt x="113" y="137"/>
                      <a:pt x="113" y="139"/>
                    </a:cubicBezTo>
                    <a:cubicBezTo>
                      <a:pt x="112" y="139"/>
                      <a:pt x="112" y="141"/>
                      <a:pt x="111" y="140"/>
                    </a:cubicBezTo>
                    <a:close/>
                    <a:moveTo>
                      <a:pt x="105" y="162"/>
                    </a:moveTo>
                    <a:cubicBezTo>
                      <a:pt x="105" y="159"/>
                      <a:pt x="107" y="158"/>
                      <a:pt x="107" y="156"/>
                    </a:cubicBezTo>
                    <a:cubicBezTo>
                      <a:pt x="111" y="157"/>
                      <a:pt x="106" y="160"/>
                      <a:pt x="105" y="162"/>
                    </a:cubicBezTo>
                    <a:close/>
                    <a:moveTo>
                      <a:pt x="107" y="202"/>
                    </a:moveTo>
                    <a:cubicBezTo>
                      <a:pt x="108" y="205"/>
                      <a:pt x="104" y="206"/>
                      <a:pt x="105" y="208"/>
                    </a:cubicBezTo>
                    <a:cubicBezTo>
                      <a:pt x="103" y="209"/>
                      <a:pt x="104" y="207"/>
                      <a:pt x="102" y="208"/>
                    </a:cubicBezTo>
                    <a:cubicBezTo>
                      <a:pt x="104" y="206"/>
                      <a:pt x="106" y="205"/>
                      <a:pt x="107" y="202"/>
                    </a:cubicBezTo>
                    <a:close/>
                    <a:moveTo>
                      <a:pt x="104" y="217"/>
                    </a:moveTo>
                    <a:cubicBezTo>
                      <a:pt x="103" y="217"/>
                      <a:pt x="103" y="215"/>
                      <a:pt x="102" y="215"/>
                    </a:cubicBezTo>
                    <a:cubicBezTo>
                      <a:pt x="103" y="214"/>
                      <a:pt x="104" y="217"/>
                      <a:pt x="104" y="217"/>
                    </a:cubicBezTo>
                    <a:close/>
                    <a:moveTo>
                      <a:pt x="105" y="220"/>
                    </a:moveTo>
                    <a:cubicBezTo>
                      <a:pt x="107" y="219"/>
                      <a:pt x="106" y="221"/>
                      <a:pt x="107" y="221"/>
                    </a:cubicBezTo>
                    <a:cubicBezTo>
                      <a:pt x="106" y="223"/>
                      <a:pt x="105" y="224"/>
                      <a:pt x="104" y="226"/>
                    </a:cubicBezTo>
                    <a:cubicBezTo>
                      <a:pt x="103" y="224"/>
                      <a:pt x="105" y="221"/>
                      <a:pt x="105" y="220"/>
                    </a:cubicBezTo>
                    <a:close/>
                    <a:moveTo>
                      <a:pt x="106" y="232"/>
                    </a:moveTo>
                    <a:cubicBezTo>
                      <a:pt x="108" y="233"/>
                      <a:pt x="107" y="235"/>
                      <a:pt x="105" y="235"/>
                    </a:cubicBezTo>
                    <a:cubicBezTo>
                      <a:pt x="104" y="234"/>
                      <a:pt x="106" y="233"/>
                      <a:pt x="106" y="232"/>
                    </a:cubicBezTo>
                    <a:close/>
                    <a:moveTo>
                      <a:pt x="105" y="261"/>
                    </a:moveTo>
                    <a:cubicBezTo>
                      <a:pt x="105" y="261"/>
                      <a:pt x="105" y="261"/>
                      <a:pt x="106" y="261"/>
                    </a:cubicBezTo>
                    <a:cubicBezTo>
                      <a:pt x="105" y="265"/>
                      <a:pt x="109" y="273"/>
                      <a:pt x="106" y="277"/>
                    </a:cubicBezTo>
                    <a:cubicBezTo>
                      <a:pt x="104" y="272"/>
                      <a:pt x="104" y="266"/>
                      <a:pt x="105" y="261"/>
                    </a:cubicBezTo>
                    <a:close/>
                    <a:moveTo>
                      <a:pt x="108" y="280"/>
                    </a:moveTo>
                    <a:cubicBezTo>
                      <a:pt x="110" y="282"/>
                      <a:pt x="110" y="288"/>
                      <a:pt x="108" y="291"/>
                    </a:cubicBezTo>
                    <a:cubicBezTo>
                      <a:pt x="107" y="289"/>
                      <a:pt x="107" y="285"/>
                      <a:pt x="106" y="282"/>
                    </a:cubicBezTo>
                    <a:cubicBezTo>
                      <a:pt x="107" y="281"/>
                      <a:pt x="108" y="281"/>
                      <a:pt x="108" y="280"/>
                    </a:cubicBezTo>
                    <a:close/>
                    <a:moveTo>
                      <a:pt x="111" y="294"/>
                    </a:moveTo>
                    <a:cubicBezTo>
                      <a:pt x="113" y="295"/>
                      <a:pt x="113" y="298"/>
                      <a:pt x="113" y="300"/>
                    </a:cubicBezTo>
                    <a:cubicBezTo>
                      <a:pt x="111" y="299"/>
                      <a:pt x="110" y="297"/>
                      <a:pt x="109" y="295"/>
                    </a:cubicBezTo>
                    <a:cubicBezTo>
                      <a:pt x="110" y="295"/>
                      <a:pt x="111" y="295"/>
                      <a:pt x="111" y="294"/>
                    </a:cubicBezTo>
                    <a:close/>
                    <a:moveTo>
                      <a:pt x="113" y="307"/>
                    </a:moveTo>
                    <a:cubicBezTo>
                      <a:pt x="117" y="309"/>
                      <a:pt x="116" y="313"/>
                      <a:pt x="112" y="314"/>
                    </a:cubicBezTo>
                    <a:cubicBezTo>
                      <a:pt x="112" y="313"/>
                      <a:pt x="112" y="311"/>
                      <a:pt x="111" y="310"/>
                    </a:cubicBezTo>
                    <a:cubicBezTo>
                      <a:pt x="111" y="309"/>
                      <a:pt x="113" y="308"/>
                      <a:pt x="113" y="307"/>
                    </a:cubicBezTo>
                    <a:close/>
                    <a:moveTo>
                      <a:pt x="114" y="334"/>
                    </a:moveTo>
                    <a:cubicBezTo>
                      <a:pt x="117" y="333"/>
                      <a:pt x="116" y="337"/>
                      <a:pt x="119" y="337"/>
                    </a:cubicBezTo>
                    <a:cubicBezTo>
                      <a:pt x="119" y="338"/>
                      <a:pt x="118" y="339"/>
                      <a:pt x="117" y="340"/>
                    </a:cubicBezTo>
                    <a:cubicBezTo>
                      <a:pt x="116" y="337"/>
                      <a:pt x="114" y="337"/>
                      <a:pt x="114" y="334"/>
                    </a:cubicBezTo>
                    <a:close/>
                    <a:moveTo>
                      <a:pt x="117" y="333"/>
                    </a:moveTo>
                    <a:cubicBezTo>
                      <a:pt x="118" y="329"/>
                      <a:pt x="120" y="329"/>
                      <a:pt x="123" y="332"/>
                    </a:cubicBezTo>
                    <a:cubicBezTo>
                      <a:pt x="122" y="333"/>
                      <a:pt x="122" y="333"/>
                      <a:pt x="121" y="334"/>
                    </a:cubicBezTo>
                    <a:cubicBezTo>
                      <a:pt x="119" y="334"/>
                      <a:pt x="120" y="332"/>
                      <a:pt x="117" y="333"/>
                    </a:cubicBezTo>
                    <a:close/>
                    <a:moveTo>
                      <a:pt x="126" y="337"/>
                    </a:moveTo>
                    <a:cubicBezTo>
                      <a:pt x="128" y="338"/>
                      <a:pt x="129" y="340"/>
                      <a:pt x="130" y="342"/>
                    </a:cubicBezTo>
                    <a:cubicBezTo>
                      <a:pt x="129" y="342"/>
                      <a:pt x="130" y="343"/>
                      <a:pt x="128" y="343"/>
                    </a:cubicBezTo>
                    <a:cubicBezTo>
                      <a:pt x="128" y="341"/>
                      <a:pt x="127" y="340"/>
                      <a:pt x="125" y="340"/>
                    </a:cubicBezTo>
                    <a:cubicBezTo>
                      <a:pt x="125" y="338"/>
                      <a:pt x="126" y="338"/>
                      <a:pt x="126" y="337"/>
                    </a:cubicBezTo>
                    <a:close/>
                    <a:moveTo>
                      <a:pt x="130" y="349"/>
                    </a:moveTo>
                    <a:cubicBezTo>
                      <a:pt x="129" y="350"/>
                      <a:pt x="128" y="351"/>
                      <a:pt x="127" y="352"/>
                    </a:cubicBezTo>
                    <a:cubicBezTo>
                      <a:pt x="127" y="352"/>
                      <a:pt x="128" y="349"/>
                      <a:pt x="130" y="349"/>
                    </a:cubicBezTo>
                    <a:close/>
                    <a:moveTo>
                      <a:pt x="127" y="366"/>
                    </a:moveTo>
                    <a:cubicBezTo>
                      <a:pt x="129" y="367"/>
                      <a:pt x="128" y="370"/>
                      <a:pt x="126" y="370"/>
                    </a:cubicBezTo>
                    <a:cubicBezTo>
                      <a:pt x="126" y="368"/>
                      <a:pt x="127" y="367"/>
                      <a:pt x="127" y="366"/>
                    </a:cubicBezTo>
                    <a:close/>
                    <a:moveTo>
                      <a:pt x="124" y="366"/>
                    </a:moveTo>
                    <a:cubicBezTo>
                      <a:pt x="123" y="365"/>
                      <a:pt x="122" y="365"/>
                      <a:pt x="121" y="364"/>
                    </a:cubicBezTo>
                    <a:cubicBezTo>
                      <a:pt x="121" y="362"/>
                      <a:pt x="123" y="362"/>
                      <a:pt x="123" y="360"/>
                    </a:cubicBezTo>
                    <a:cubicBezTo>
                      <a:pt x="125" y="360"/>
                      <a:pt x="125" y="362"/>
                      <a:pt x="126" y="362"/>
                    </a:cubicBezTo>
                    <a:cubicBezTo>
                      <a:pt x="125" y="364"/>
                      <a:pt x="124" y="364"/>
                      <a:pt x="124" y="366"/>
                    </a:cubicBezTo>
                    <a:close/>
                    <a:moveTo>
                      <a:pt x="126" y="375"/>
                    </a:moveTo>
                    <a:cubicBezTo>
                      <a:pt x="127" y="375"/>
                      <a:pt x="127" y="376"/>
                      <a:pt x="128" y="377"/>
                    </a:cubicBezTo>
                    <a:cubicBezTo>
                      <a:pt x="127" y="378"/>
                      <a:pt x="127" y="379"/>
                      <a:pt x="126" y="379"/>
                    </a:cubicBezTo>
                    <a:cubicBezTo>
                      <a:pt x="125" y="378"/>
                      <a:pt x="124" y="376"/>
                      <a:pt x="126" y="375"/>
                    </a:cubicBezTo>
                    <a:close/>
                    <a:moveTo>
                      <a:pt x="130" y="408"/>
                    </a:moveTo>
                    <a:cubicBezTo>
                      <a:pt x="132" y="410"/>
                      <a:pt x="128" y="412"/>
                      <a:pt x="128" y="413"/>
                    </a:cubicBezTo>
                    <a:cubicBezTo>
                      <a:pt x="124" y="412"/>
                      <a:pt x="127" y="407"/>
                      <a:pt x="130" y="408"/>
                    </a:cubicBezTo>
                    <a:close/>
                    <a:moveTo>
                      <a:pt x="131" y="424"/>
                    </a:moveTo>
                    <a:cubicBezTo>
                      <a:pt x="131" y="426"/>
                      <a:pt x="130" y="426"/>
                      <a:pt x="129" y="428"/>
                    </a:cubicBezTo>
                    <a:cubicBezTo>
                      <a:pt x="128" y="427"/>
                      <a:pt x="130" y="424"/>
                      <a:pt x="131" y="424"/>
                    </a:cubicBezTo>
                    <a:close/>
                    <a:moveTo>
                      <a:pt x="133" y="459"/>
                    </a:moveTo>
                    <a:cubicBezTo>
                      <a:pt x="134" y="461"/>
                      <a:pt x="137" y="464"/>
                      <a:pt x="135" y="466"/>
                    </a:cubicBezTo>
                    <a:cubicBezTo>
                      <a:pt x="133" y="466"/>
                      <a:pt x="133" y="463"/>
                      <a:pt x="131" y="462"/>
                    </a:cubicBezTo>
                    <a:cubicBezTo>
                      <a:pt x="131" y="461"/>
                      <a:pt x="132" y="460"/>
                      <a:pt x="133" y="459"/>
                    </a:cubicBezTo>
                    <a:close/>
                    <a:moveTo>
                      <a:pt x="134" y="493"/>
                    </a:moveTo>
                    <a:cubicBezTo>
                      <a:pt x="137" y="493"/>
                      <a:pt x="135" y="497"/>
                      <a:pt x="133" y="498"/>
                    </a:cubicBezTo>
                    <a:cubicBezTo>
                      <a:pt x="133" y="495"/>
                      <a:pt x="134" y="495"/>
                      <a:pt x="134" y="493"/>
                    </a:cubicBezTo>
                    <a:close/>
                    <a:moveTo>
                      <a:pt x="135" y="508"/>
                    </a:moveTo>
                    <a:cubicBezTo>
                      <a:pt x="135" y="509"/>
                      <a:pt x="134" y="510"/>
                      <a:pt x="134" y="510"/>
                    </a:cubicBezTo>
                    <a:cubicBezTo>
                      <a:pt x="133" y="509"/>
                      <a:pt x="133" y="507"/>
                      <a:pt x="133" y="505"/>
                    </a:cubicBezTo>
                    <a:cubicBezTo>
                      <a:pt x="134" y="505"/>
                      <a:pt x="134" y="507"/>
                      <a:pt x="135" y="508"/>
                    </a:cubicBezTo>
                    <a:close/>
                    <a:moveTo>
                      <a:pt x="136" y="521"/>
                    </a:moveTo>
                    <a:cubicBezTo>
                      <a:pt x="137" y="521"/>
                      <a:pt x="137" y="523"/>
                      <a:pt x="136" y="524"/>
                    </a:cubicBezTo>
                    <a:cubicBezTo>
                      <a:pt x="136" y="524"/>
                      <a:pt x="136" y="524"/>
                      <a:pt x="135" y="524"/>
                    </a:cubicBezTo>
                    <a:cubicBezTo>
                      <a:pt x="135" y="522"/>
                      <a:pt x="136" y="523"/>
                      <a:pt x="136" y="521"/>
                    </a:cubicBezTo>
                    <a:close/>
                    <a:moveTo>
                      <a:pt x="137" y="503"/>
                    </a:moveTo>
                    <a:cubicBezTo>
                      <a:pt x="134" y="502"/>
                      <a:pt x="136" y="499"/>
                      <a:pt x="137" y="498"/>
                    </a:cubicBezTo>
                    <a:cubicBezTo>
                      <a:pt x="138" y="499"/>
                      <a:pt x="138" y="502"/>
                      <a:pt x="137" y="503"/>
                    </a:cubicBezTo>
                    <a:close/>
                    <a:moveTo>
                      <a:pt x="137" y="477"/>
                    </a:moveTo>
                    <a:cubicBezTo>
                      <a:pt x="138" y="477"/>
                      <a:pt x="138" y="478"/>
                      <a:pt x="138" y="478"/>
                    </a:cubicBezTo>
                    <a:cubicBezTo>
                      <a:pt x="139" y="479"/>
                      <a:pt x="137" y="479"/>
                      <a:pt x="138" y="481"/>
                    </a:cubicBezTo>
                    <a:cubicBezTo>
                      <a:pt x="137" y="480"/>
                      <a:pt x="137" y="479"/>
                      <a:pt x="137" y="477"/>
                    </a:cubicBezTo>
                    <a:close/>
                    <a:moveTo>
                      <a:pt x="137" y="454"/>
                    </a:moveTo>
                    <a:cubicBezTo>
                      <a:pt x="137" y="452"/>
                      <a:pt x="137" y="451"/>
                      <a:pt x="137" y="450"/>
                    </a:cubicBezTo>
                    <a:cubicBezTo>
                      <a:pt x="138" y="448"/>
                      <a:pt x="141" y="454"/>
                      <a:pt x="137" y="454"/>
                    </a:cubicBezTo>
                    <a:close/>
                    <a:moveTo>
                      <a:pt x="137" y="444"/>
                    </a:moveTo>
                    <a:cubicBezTo>
                      <a:pt x="138" y="441"/>
                      <a:pt x="139" y="439"/>
                      <a:pt x="141" y="437"/>
                    </a:cubicBezTo>
                    <a:cubicBezTo>
                      <a:pt x="142" y="439"/>
                      <a:pt x="139" y="442"/>
                      <a:pt x="137" y="444"/>
                    </a:cubicBezTo>
                    <a:close/>
                    <a:moveTo>
                      <a:pt x="141" y="613"/>
                    </a:moveTo>
                    <a:cubicBezTo>
                      <a:pt x="143" y="613"/>
                      <a:pt x="141" y="615"/>
                      <a:pt x="141" y="616"/>
                    </a:cubicBezTo>
                    <a:cubicBezTo>
                      <a:pt x="140" y="616"/>
                      <a:pt x="140" y="613"/>
                      <a:pt x="141" y="613"/>
                    </a:cubicBezTo>
                    <a:close/>
                    <a:moveTo>
                      <a:pt x="140" y="601"/>
                    </a:moveTo>
                    <a:cubicBezTo>
                      <a:pt x="140" y="600"/>
                      <a:pt x="141" y="599"/>
                      <a:pt x="141" y="598"/>
                    </a:cubicBezTo>
                    <a:cubicBezTo>
                      <a:pt x="143" y="598"/>
                      <a:pt x="142" y="601"/>
                      <a:pt x="140" y="601"/>
                    </a:cubicBezTo>
                    <a:close/>
                    <a:moveTo>
                      <a:pt x="141" y="610"/>
                    </a:moveTo>
                    <a:cubicBezTo>
                      <a:pt x="143" y="609"/>
                      <a:pt x="143" y="612"/>
                      <a:pt x="143" y="613"/>
                    </a:cubicBezTo>
                    <a:cubicBezTo>
                      <a:pt x="142" y="613"/>
                      <a:pt x="142" y="611"/>
                      <a:pt x="141" y="610"/>
                    </a:cubicBezTo>
                    <a:close/>
                    <a:moveTo>
                      <a:pt x="140" y="580"/>
                    </a:moveTo>
                    <a:cubicBezTo>
                      <a:pt x="141" y="581"/>
                      <a:pt x="143" y="583"/>
                      <a:pt x="143" y="585"/>
                    </a:cubicBezTo>
                    <a:cubicBezTo>
                      <a:pt x="141" y="584"/>
                      <a:pt x="140" y="583"/>
                      <a:pt x="140" y="580"/>
                    </a:cubicBezTo>
                    <a:close/>
                    <a:moveTo>
                      <a:pt x="140" y="570"/>
                    </a:moveTo>
                    <a:cubicBezTo>
                      <a:pt x="141" y="570"/>
                      <a:pt x="141" y="571"/>
                      <a:pt x="142" y="571"/>
                    </a:cubicBezTo>
                    <a:cubicBezTo>
                      <a:pt x="142" y="572"/>
                      <a:pt x="142" y="573"/>
                      <a:pt x="140" y="573"/>
                    </a:cubicBezTo>
                    <a:cubicBezTo>
                      <a:pt x="140" y="571"/>
                      <a:pt x="140" y="572"/>
                      <a:pt x="140" y="570"/>
                    </a:cubicBezTo>
                    <a:close/>
                    <a:moveTo>
                      <a:pt x="143" y="562"/>
                    </a:moveTo>
                    <a:cubicBezTo>
                      <a:pt x="145" y="563"/>
                      <a:pt x="145" y="564"/>
                      <a:pt x="146" y="565"/>
                    </a:cubicBezTo>
                    <a:cubicBezTo>
                      <a:pt x="146" y="567"/>
                      <a:pt x="144" y="566"/>
                      <a:pt x="145" y="567"/>
                    </a:cubicBezTo>
                    <a:cubicBezTo>
                      <a:pt x="142" y="567"/>
                      <a:pt x="143" y="564"/>
                      <a:pt x="143" y="562"/>
                    </a:cubicBezTo>
                    <a:close/>
                    <a:moveTo>
                      <a:pt x="142" y="549"/>
                    </a:moveTo>
                    <a:cubicBezTo>
                      <a:pt x="140" y="548"/>
                      <a:pt x="142" y="546"/>
                      <a:pt x="143" y="546"/>
                    </a:cubicBezTo>
                    <a:cubicBezTo>
                      <a:pt x="144" y="547"/>
                      <a:pt x="142" y="548"/>
                      <a:pt x="142" y="549"/>
                    </a:cubicBezTo>
                    <a:close/>
                    <a:moveTo>
                      <a:pt x="145" y="545"/>
                    </a:moveTo>
                    <a:cubicBezTo>
                      <a:pt x="142" y="544"/>
                      <a:pt x="144" y="542"/>
                      <a:pt x="145" y="540"/>
                    </a:cubicBezTo>
                    <a:cubicBezTo>
                      <a:pt x="146" y="540"/>
                      <a:pt x="147" y="541"/>
                      <a:pt x="147" y="543"/>
                    </a:cubicBezTo>
                    <a:cubicBezTo>
                      <a:pt x="146" y="543"/>
                      <a:pt x="145" y="544"/>
                      <a:pt x="145" y="545"/>
                    </a:cubicBezTo>
                    <a:close/>
                    <a:moveTo>
                      <a:pt x="144" y="528"/>
                    </a:moveTo>
                    <a:cubicBezTo>
                      <a:pt x="140" y="526"/>
                      <a:pt x="141" y="522"/>
                      <a:pt x="142" y="518"/>
                    </a:cubicBezTo>
                    <a:cubicBezTo>
                      <a:pt x="147" y="520"/>
                      <a:pt x="147" y="525"/>
                      <a:pt x="144" y="528"/>
                    </a:cubicBezTo>
                    <a:close/>
                    <a:moveTo>
                      <a:pt x="140" y="482"/>
                    </a:moveTo>
                    <a:cubicBezTo>
                      <a:pt x="142" y="483"/>
                      <a:pt x="142" y="486"/>
                      <a:pt x="141" y="487"/>
                    </a:cubicBezTo>
                    <a:cubicBezTo>
                      <a:pt x="140" y="485"/>
                      <a:pt x="139" y="484"/>
                      <a:pt x="140" y="482"/>
                    </a:cubicBezTo>
                    <a:close/>
                    <a:moveTo>
                      <a:pt x="141" y="444"/>
                    </a:moveTo>
                    <a:cubicBezTo>
                      <a:pt x="143" y="445"/>
                      <a:pt x="140" y="446"/>
                      <a:pt x="141" y="448"/>
                    </a:cubicBezTo>
                    <a:cubicBezTo>
                      <a:pt x="139" y="447"/>
                      <a:pt x="140" y="446"/>
                      <a:pt x="141" y="444"/>
                    </a:cubicBezTo>
                    <a:close/>
                    <a:moveTo>
                      <a:pt x="142" y="500"/>
                    </a:moveTo>
                    <a:cubicBezTo>
                      <a:pt x="143" y="500"/>
                      <a:pt x="144" y="502"/>
                      <a:pt x="143" y="503"/>
                    </a:cubicBezTo>
                    <a:cubicBezTo>
                      <a:pt x="141" y="503"/>
                      <a:pt x="141" y="501"/>
                      <a:pt x="142" y="500"/>
                    </a:cubicBezTo>
                    <a:close/>
                    <a:moveTo>
                      <a:pt x="142" y="472"/>
                    </a:moveTo>
                    <a:cubicBezTo>
                      <a:pt x="140" y="471"/>
                      <a:pt x="143" y="468"/>
                      <a:pt x="143" y="466"/>
                    </a:cubicBezTo>
                    <a:cubicBezTo>
                      <a:pt x="146" y="468"/>
                      <a:pt x="142" y="471"/>
                      <a:pt x="142" y="472"/>
                    </a:cubicBezTo>
                    <a:close/>
                    <a:moveTo>
                      <a:pt x="141" y="507"/>
                    </a:moveTo>
                    <a:cubicBezTo>
                      <a:pt x="140" y="508"/>
                      <a:pt x="140" y="507"/>
                      <a:pt x="139" y="507"/>
                    </a:cubicBezTo>
                    <a:cubicBezTo>
                      <a:pt x="139" y="505"/>
                      <a:pt x="141" y="505"/>
                      <a:pt x="141" y="507"/>
                    </a:cubicBezTo>
                    <a:close/>
                    <a:moveTo>
                      <a:pt x="142" y="530"/>
                    </a:moveTo>
                    <a:cubicBezTo>
                      <a:pt x="142" y="528"/>
                      <a:pt x="139" y="529"/>
                      <a:pt x="140" y="527"/>
                    </a:cubicBezTo>
                    <a:cubicBezTo>
                      <a:pt x="141" y="528"/>
                      <a:pt x="143" y="528"/>
                      <a:pt x="142" y="530"/>
                    </a:cubicBezTo>
                    <a:close/>
                    <a:moveTo>
                      <a:pt x="141" y="557"/>
                    </a:moveTo>
                    <a:cubicBezTo>
                      <a:pt x="142" y="557"/>
                      <a:pt x="141" y="558"/>
                      <a:pt x="142" y="558"/>
                    </a:cubicBezTo>
                    <a:cubicBezTo>
                      <a:pt x="142" y="560"/>
                      <a:pt x="141" y="561"/>
                      <a:pt x="141" y="562"/>
                    </a:cubicBezTo>
                    <a:cubicBezTo>
                      <a:pt x="139" y="562"/>
                      <a:pt x="139" y="561"/>
                      <a:pt x="138" y="561"/>
                    </a:cubicBezTo>
                    <a:cubicBezTo>
                      <a:pt x="138" y="559"/>
                      <a:pt x="140" y="558"/>
                      <a:pt x="141" y="557"/>
                    </a:cubicBezTo>
                    <a:close/>
                    <a:moveTo>
                      <a:pt x="137" y="578"/>
                    </a:moveTo>
                    <a:cubicBezTo>
                      <a:pt x="137" y="577"/>
                      <a:pt x="138" y="577"/>
                      <a:pt x="138" y="576"/>
                    </a:cubicBezTo>
                    <a:cubicBezTo>
                      <a:pt x="139" y="575"/>
                      <a:pt x="138" y="578"/>
                      <a:pt x="137" y="578"/>
                    </a:cubicBezTo>
                    <a:close/>
                    <a:moveTo>
                      <a:pt x="138" y="594"/>
                    </a:moveTo>
                    <a:cubicBezTo>
                      <a:pt x="138" y="592"/>
                      <a:pt x="137" y="589"/>
                      <a:pt x="138" y="587"/>
                    </a:cubicBezTo>
                    <a:cubicBezTo>
                      <a:pt x="138" y="589"/>
                      <a:pt x="140" y="592"/>
                      <a:pt x="138" y="594"/>
                    </a:cubicBezTo>
                    <a:close/>
                    <a:moveTo>
                      <a:pt x="142" y="616"/>
                    </a:moveTo>
                    <a:cubicBezTo>
                      <a:pt x="144" y="616"/>
                      <a:pt x="143" y="617"/>
                      <a:pt x="144" y="617"/>
                    </a:cubicBezTo>
                    <a:cubicBezTo>
                      <a:pt x="144" y="622"/>
                      <a:pt x="141" y="624"/>
                      <a:pt x="139" y="628"/>
                    </a:cubicBezTo>
                    <a:cubicBezTo>
                      <a:pt x="137" y="623"/>
                      <a:pt x="142" y="620"/>
                      <a:pt x="142" y="616"/>
                    </a:cubicBezTo>
                    <a:close/>
                    <a:moveTo>
                      <a:pt x="143" y="628"/>
                    </a:moveTo>
                    <a:cubicBezTo>
                      <a:pt x="144" y="628"/>
                      <a:pt x="144" y="629"/>
                      <a:pt x="144" y="629"/>
                    </a:cubicBezTo>
                    <a:cubicBezTo>
                      <a:pt x="143" y="631"/>
                      <a:pt x="142" y="634"/>
                      <a:pt x="140" y="635"/>
                    </a:cubicBezTo>
                    <a:cubicBezTo>
                      <a:pt x="141" y="632"/>
                      <a:pt x="142" y="630"/>
                      <a:pt x="143" y="628"/>
                    </a:cubicBezTo>
                    <a:close/>
                    <a:moveTo>
                      <a:pt x="149" y="637"/>
                    </a:moveTo>
                    <a:cubicBezTo>
                      <a:pt x="147" y="640"/>
                      <a:pt x="145" y="643"/>
                      <a:pt x="141" y="645"/>
                    </a:cubicBezTo>
                    <a:cubicBezTo>
                      <a:pt x="144" y="643"/>
                      <a:pt x="145" y="638"/>
                      <a:pt x="149" y="637"/>
                    </a:cubicBezTo>
                    <a:close/>
                    <a:moveTo>
                      <a:pt x="144" y="614"/>
                    </a:moveTo>
                    <a:cubicBezTo>
                      <a:pt x="146" y="614"/>
                      <a:pt x="146" y="616"/>
                      <a:pt x="146" y="616"/>
                    </a:cubicBezTo>
                    <a:cubicBezTo>
                      <a:pt x="145" y="616"/>
                      <a:pt x="144" y="615"/>
                      <a:pt x="144" y="614"/>
                    </a:cubicBezTo>
                    <a:close/>
                    <a:moveTo>
                      <a:pt x="147" y="647"/>
                    </a:moveTo>
                    <a:cubicBezTo>
                      <a:pt x="148" y="648"/>
                      <a:pt x="148" y="646"/>
                      <a:pt x="150" y="647"/>
                    </a:cubicBezTo>
                    <a:cubicBezTo>
                      <a:pt x="150" y="648"/>
                      <a:pt x="150" y="648"/>
                      <a:pt x="151" y="648"/>
                    </a:cubicBezTo>
                    <a:cubicBezTo>
                      <a:pt x="151" y="650"/>
                      <a:pt x="149" y="651"/>
                      <a:pt x="148" y="652"/>
                    </a:cubicBezTo>
                    <a:cubicBezTo>
                      <a:pt x="146" y="652"/>
                      <a:pt x="144" y="648"/>
                      <a:pt x="147" y="647"/>
                    </a:cubicBezTo>
                    <a:close/>
                    <a:moveTo>
                      <a:pt x="149" y="623"/>
                    </a:moveTo>
                    <a:cubicBezTo>
                      <a:pt x="148" y="623"/>
                      <a:pt x="149" y="621"/>
                      <a:pt x="148" y="621"/>
                    </a:cubicBezTo>
                    <a:cubicBezTo>
                      <a:pt x="147" y="620"/>
                      <a:pt x="148" y="620"/>
                      <a:pt x="148" y="619"/>
                    </a:cubicBezTo>
                    <a:cubicBezTo>
                      <a:pt x="150" y="619"/>
                      <a:pt x="150" y="620"/>
                      <a:pt x="150" y="622"/>
                    </a:cubicBezTo>
                    <a:cubicBezTo>
                      <a:pt x="150" y="622"/>
                      <a:pt x="149" y="623"/>
                      <a:pt x="149" y="623"/>
                    </a:cubicBezTo>
                    <a:close/>
                    <a:moveTo>
                      <a:pt x="145" y="609"/>
                    </a:moveTo>
                    <a:cubicBezTo>
                      <a:pt x="144" y="607"/>
                      <a:pt x="143" y="605"/>
                      <a:pt x="144" y="602"/>
                    </a:cubicBezTo>
                    <a:cubicBezTo>
                      <a:pt x="146" y="604"/>
                      <a:pt x="146" y="607"/>
                      <a:pt x="148" y="607"/>
                    </a:cubicBezTo>
                    <a:cubicBezTo>
                      <a:pt x="148" y="608"/>
                      <a:pt x="147" y="609"/>
                      <a:pt x="145" y="609"/>
                    </a:cubicBezTo>
                    <a:close/>
                    <a:moveTo>
                      <a:pt x="144" y="574"/>
                    </a:moveTo>
                    <a:cubicBezTo>
                      <a:pt x="145" y="574"/>
                      <a:pt x="145" y="576"/>
                      <a:pt x="146" y="577"/>
                    </a:cubicBezTo>
                    <a:cubicBezTo>
                      <a:pt x="145" y="578"/>
                      <a:pt x="145" y="581"/>
                      <a:pt x="144" y="582"/>
                    </a:cubicBezTo>
                    <a:cubicBezTo>
                      <a:pt x="142" y="580"/>
                      <a:pt x="141" y="576"/>
                      <a:pt x="144" y="574"/>
                    </a:cubicBezTo>
                    <a:close/>
                    <a:moveTo>
                      <a:pt x="146" y="569"/>
                    </a:moveTo>
                    <a:cubicBezTo>
                      <a:pt x="146" y="569"/>
                      <a:pt x="147" y="569"/>
                      <a:pt x="148" y="569"/>
                    </a:cubicBezTo>
                    <a:cubicBezTo>
                      <a:pt x="148" y="570"/>
                      <a:pt x="148" y="571"/>
                      <a:pt x="148" y="572"/>
                    </a:cubicBezTo>
                    <a:cubicBezTo>
                      <a:pt x="146" y="572"/>
                      <a:pt x="146" y="571"/>
                      <a:pt x="146" y="569"/>
                    </a:cubicBezTo>
                    <a:close/>
                    <a:moveTo>
                      <a:pt x="149" y="515"/>
                    </a:moveTo>
                    <a:cubicBezTo>
                      <a:pt x="145" y="514"/>
                      <a:pt x="146" y="509"/>
                      <a:pt x="147" y="506"/>
                    </a:cubicBezTo>
                    <a:cubicBezTo>
                      <a:pt x="148" y="506"/>
                      <a:pt x="148" y="506"/>
                      <a:pt x="149" y="506"/>
                    </a:cubicBezTo>
                    <a:cubicBezTo>
                      <a:pt x="149" y="510"/>
                      <a:pt x="149" y="512"/>
                      <a:pt x="149" y="515"/>
                    </a:cubicBezTo>
                    <a:close/>
                    <a:moveTo>
                      <a:pt x="148" y="496"/>
                    </a:moveTo>
                    <a:cubicBezTo>
                      <a:pt x="142" y="494"/>
                      <a:pt x="147" y="489"/>
                      <a:pt x="148" y="484"/>
                    </a:cubicBezTo>
                    <a:cubicBezTo>
                      <a:pt x="148" y="488"/>
                      <a:pt x="150" y="494"/>
                      <a:pt x="148" y="496"/>
                    </a:cubicBezTo>
                    <a:close/>
                    <a:moveTo>
                      <a:pt x="146" y="479"/>
                    </a:moveTo>
                    <a:cubicBezTo>
                      <a:pt x="143" y="477"/>
                      <a:pt x="146" y="472"/>
                      <a:pt x="147" y="468"/>
                    </a:cubicBezTo>
                    <a:cubicBezTo>
                      <a:pt x="150" y="471"/>
                      <a:pt x="147" y="476"/>
                      <a:pt x="146" y="479"/>
                    </a:cubicBezTo>
                    <a:close/>
                    <a:moveTo>
                      <a:pt x="147" y="460"/>
                    </a:moveTo>
                    <a:cubicBezTo>
                      <a:pt x="148" y="461"/>
                      <a:pt x="147" y="462"/>
                      <a:pt x="147" y="463"/>
                    </a:cubicBezTo>
                    <a:cubicBezTo>
                      <a:pt x="145" y="462"/>
                      <a:pt x="146" y="461"/>
                      <a:pt x="147" y="460"/>
                    </a:cubicBezTo>
                    <a:close/>
                    <a:moveTo>
                      <a:pt x="147" y="433"/>
                    </a:moveTo>
                    <a:cubicBezTo>
                      <a:pt x="146" y="432"/>
                      <a:pt x="145" y="431"/>
                      <a:pt x="145" y="429"/>
                    </a:cubicBezTo>
                    <a:cubicBezTo>
                      <a:pt x="146" y="428"/>
                      <a:pt x="146" y="427"/>
                      <a:pt x="147" y="426"/>
                    </a:cubicBezTo>
                    <a:cubicBezTo>
                      <a:pt x="148" y="429"/>
                      <a:pt x="147" y="430"/>
                      <a:pt x="147" y="433"/>
                    </a:cubicBezTo>
                    <a:close/>
                    <a:moveTo>
                      <a:pt x="146" y="442"/>
                    </a:moveTo>
                    <a:cubicBezTo>
                      <a:pt x="149" y="447"/>
                      <a:pt x="141" y="455"/>
                      <a:pt x="144" y="459"/>
                    </a:cubicBezTo>
                    <a:cubicBezTo>
                      <a:pt x="145" y="461"/>
                      <a:pt x="143" y="461"/>
                      <a:pt x="143" y="462"/>
                    </a:cubicBezTo>
                    <a:cubicBezTo>
                      <a:pt x="139" y="457"/>
                      <a:pt x="145" y="450"/>
                      <a:pt x="146" y="442"/>
                    </a:cubicBezTo>
                    <a:close/>
                    <a:moveTo>
                      <a:pt x="141" y="423"/>
                    </a:moveTo>
                    <a:cubicBezTo>
                      <a:pt x="141" y="422"/>
                      <a:pt x="142" y="421"/>
                      <a:pt x="142" y="420"/>
                    </a:cubicBezTo>
                    <a:cubicBezTo>
                      <a:pt x="144" y="420"/>
                      <a:pt x="143" y="424"/>
                      <a:pt x="141" y="423"/>
                    </a:cubicBezTo>
                    <a:close/>
                    <a:moveTo>
                      <a:pt x="143" y="380"/>
                    </a:moveTo>
                    <a:cubicBezTo>
                      <a:pt x="144" y="380"/>
                      <a:pt x="144" y="382"/>
                      <a:pt x="145" y="382"/>
                    </a:cubicBezTo>
                    <a:cubicBezTo>
                      <a:pt x="144" y="383"/>
                      <a:pt x="144" y="384"/>
                      <a:pt x="142" y="384"/>
                    </a:cubicBezTo>
                    <a:cubicBezTo>
                      <a:pt x="142" y="384"/>
                      <a:pt x="142" y="384"/>
                      <a:pt x="141" y="384"/>
                    </a:cubicBezTo>
                    <a:cubicBezTo>
                      <a:pt x="141" y="382"/>
                      <a:pt x="143" y="382"/>
                      <a:pt x="143" y="380"/>
                    </a:cubicBezTo>
                    <a:close/>
                    <a:moveTo>
                      <a:pt x="147" y="385"/>
                    </a:moveTo>
                    <a:cubicBezTo>
                      <a:pt x="147" y="386"/>
                      <a:pt x="145" y="386"/>
                      <a:pt x="145" y="387"/>
                    </a:cubicBezTo>
                    <a:cubicBezTo>
                      <a:pt x="144" y="387"/>
                      <a:pt x="145" y="384"/>
                      <a:pt x="147" y="385"/>
                    </a:cubicBezTo>
                    <a:close/>
                    <a:moveTo>
                      <a:pt x="147" y="376"/>
                    </a:moveTo>
                    <a:cubicBezTo>
                      <a:pt x="147" y="374"/>
                      <a:pt x="149" y="372"/>
                      <a:pt x="150" y="370"/>
                    </a:cubicBezTo>
                    <a:cubicBezTo>
                      <a:pt x="151" y="370"/>
                      <a:pt x="151" y="371"/>
                      <a:pt x="152" y="372"/>
                    </a:cubicBezTo>
                    <a:cubicBezTo>
                      <a:pt x="151" y="375"/>
                      <a:pt x="149" y="379"/>
                      <a:pt x="147" y="376"/>
                    </a:cubicBezTo>
                    <a:close/>
                    <a:moveTo>
                      <a:pt x="154" y="355"/>
                    </a:moveTo>
                    <a:cubicBezTo>
                      <a:pt x="154" y="356"/>
                      <a:pt x="155" y="356"/>
                      <a:pt x="155" y="357"/>
                    </a:cubicBezTo>
                    <a:cubicBezTo>
                      <a:pt x="155" y="357"/>
                      <a:pt x="155" y="358"/>
                      <a:pt x="155" y="358"/>
                    </a:cubicBezTo>
                    <a:cubicBezTo>
                      <a:pt x="153" y="358"/>
                      <a:pt x="153" y="357"/>
                      <a:pt x="152" y="356"/>
                    </a:cubicBezTo>
                    <a:cubicBezTo>
                      <a:pt x="153" y="356"/>
                      <a:pt x="153" y="356"/>
                      <a:pt x="154" y="355"/>
                    </a:cubicBezTo>
                    <a:close/>
                    <a:moveTo>
                      <a:pt x="155" y="354"/>
                    </a:moveTo>
                    <a:cubicBezTo>
                      <a:pt x="155" y="352"/>
                      <a:pt x="156" y="352"/>
                      <a:pt x="156" y="351"/>
                    </a:cubicBezTo>
                    <a:cubicBezTo>
                      <a:pt x="157" y="351"/>
                      <a:pt x="158" y="352"/>
                      <a:pt x="158" y="353"/>
                    </a:cubicBezTo>
                    <a:cubicBezTo>
                      <a:pt x="159" y="354"/>
                      <a:pt x="157" y="354"/>
                      <a:pt x="157" y="355"/>
                    </a:cubicBezTo>
                    <a:cubicBezTo>
                      <a:pt x="156" y="355"/>
                      <a:pt x="156" y="354"/>
                      <a:pt x="155" y="354"/>
                    </a:cubicBezTo>
                    <a:close/>
                    <a:moveTo>
                      <a:pt x="157" y="347"/>
                    </a:moveTo>
                    <a:cubicBezTo>
                      <a:pt x="155" y="346"/>
                      <a:pt x="156" y="344"/>
                      <a:pt x="157" y="343"/>
                    </a:cubicBezTo>
                    <a:cubicBezTo>
                      <a:pt x="158" y="343"/>
                      <a:pt x="158" y="344"/>
                      <a:pt x="159" y="344"/>
                    </a:cubicBezTo>
                    <a:cubicBezTo>
                      <a:pt x="159" y="346"/>
                      <a:pt x="157" y="346"/>
                      <a:pt x="157" y="347"/>
                    </a:cubicBezTo>
                    <a:close/>
                    <a:moveTo>
                      <a:pt x="158" y="335"/>
                    </a:moveTo>
                    <a:cubicBezTo>
                      <a:pt x="160" y="333"/>
                      <a:pt x="160" y="329"/>
                      <a:pt x="163" y="328"/>
                    </a:cubicBezTo>
                    <a:cubicBezTo>
                      <a:pt x="163" y="331"/>
                      <a:pt x="160" y="333"/>
                      <a:pt x="158" y="335"/>
                    </a:cubicBezTo>
                    <a:close/>
                    <a:moveTo>
                      <a:pt x="160" y="347"/>
                    </a:moveTo>
                    <a:cubicBezTo>
                      <a:pt x="161" y="346"/>
                      <a:pt x="161" y="347"/>
                      <a:pt x="162" y="347"/>
                    </a:cubicBezTo>
                    <a:cubicBezTo>
                      <a:pt x="162" y="348"/>
                      <a:pt x="161" y="348"/>
                      <a:pt x="161" y="349"/>
                    </a:cubicBezTo>
                    <a:cubicBezTo>
                      <a:pt x="159" y="350"/>
                      <a:pt x="159" y="348"/>
                      <a:pt x="160" y="347"/>
                    </a:cubicBezTo>
                    <a:close/>
                    <a:moveTo>
                      <a:pt x="161" y="339"/>
                    </a:moveTo>
                    <a:cubicBezTo>
                      <a:pt x="162" y="336"/>
                      <a:pt x="165" y="330"/>
                      <a:pt x="168" y="332"/>
                    </a:cubicBezTo>
                    <a:cubicBezTo>
                      <a:pt x="166" y="335"/>
                      <a:pt x="165" y="338"/>
                      <a:pt x="162" y="340"/>
                    </a:cubicBezTo>
                    <a:cubicBezTo>
                      <a:pt x="162" y="339"/>
                      <a:pt x="161" y="339"/>
                      <a:pt x="161" y="339"/>
                    </a:cubicBezTo>
                    <a:close/>
                    <a:moveTo>
                      <a:pt x="169" y="334"/>
                    </a:moveTo>
                    <a:cubicBezTo>
                      <a:pt x="170" y="334"/>
                      <a:pt x="170" y="335"/>
                      <a:pt x="171" y="335"/>
                    </a:cubicBezTo>
                    <a:cubicBezTo>
                      <a:pt x="168" y="338"/>
                      <a:pt x="168" y="342"/>
                      <a:pt x="164" y="343"/>
                    </a:cubicBezTo>
                    <a:cubicBezTo>
                      <a:pt x="163" y="339"/>
                      <a:pt x="168" y="337"/>
                      <a:pt x="169" y="334"/>
                    </a:cubicBezTo>
                    <a:close/>
                    <a:moveTo>
                      <a:pt x="170" y="365"/>
                    </a:moveTo>
                    <a:cubicBezTo>
                      <a:pt x="170" y="367"/>
                      <a:pt x="169" y="368"/>
                      <a:pt x="168" y="368"/>
                    </a:cubicBezTo>
                    <a:cubicBezTo>
                      <a:pt x="167" y="366"/>
                      <a:pt x="169" y="364"/>
                      <a:pt x="170" y="365"/>
                    </a:cubicBezTo>
                    <a:close/>
                    <a:moveTo>
                      <a:pt x="167" y="358"/>
                    </a:moveTo>
                    <a:cubicBezTo>
                      <a:pt x="168" y="357"/>
                      <a:pt x="168" y="357"/>
                      <a:pt x="168" y="355"/>
                    </a:cubicBezTo>
                    <a:cubicBezTo>
                      <a:pt x="170" y="355"/>
                      <a:pt x="168" y="358"/>
                      <a:pt x="167" y="358"/>
                    </a:cubicBezTo>
                    <a:close/>
                    <a:moveTo>
                      <a:pt x="173" y="311"/>
                    </a:moveTo>
                    <a:cubicBezTo>
                      <a:pt x="171" y="310"/>
                      <a:pt x="170" y="309"/>
                      <a:pt x="169" y="307"/>
                    </a:cubicBezTo>
                    <a:cubicBezTo>
                      <a:pt x="170" y="305"/>
                      <a:pt x="172" y="305"/>
                      <a:pt x="172" y="303"/>
                    </a:cubicBezTo>
                    <a:cubicBezTo>
                      <a:pt x="175" y="303"/>
                      <a:pt x="174" y="305"/>
                      <a:pt x="176" y="306"/>
                    </a:cubicBezTo>
                    <a:cubicBezTo>
                      <a:pt x="175" y="308"/>
                      <a:pt x="173" y="309"/>
                      <a:pt x="173" y="311"/>
                    </a:cubicBezTo>
                    <a:close/>
                    <a:moveTo>
                      <a:pt x="177" y="326"/>
                    </a:moveTo>
                    <a:cubicBezTo>
                      <a:pt x="177" y="328"/>
                      <a:pt x="175" y="328"/>
                      <a:pt x="175" y="330"/>
                    </a:cubicBezTo>
                    <a:cubicBezTo>
                      <a:pt x="173" y="328"/>
                      <a:pt x="175" y="324"/>
                      <a:pt x="177" y="326"/>
                    </a:cubicBezTo>
                    <a:close/>
                    <a:moveTo>
                      <a:pt x="176" y="364"/>
                    </a:moveTo>
                    <a:cubicBezTo>
                      <a:pt x="177" y="363"/>
                      <a:pt x="176" y="366"/>
                      <a:pt x="176" y="366"/>
                    </a:cubicBezTo>
                    <a:cubicBezTo>
                      <a:pt x="175" y="366"/>
                      <a:pt x="175" y="365"/>
                      <a:pt x="176" y="364"/>
                    </a:cubicBezTo>
                    <a:close/>
                    <a:moveTo>
                      <a:pt x="176" y="335"/>
                    </a:moveTo>
                    <a:cubicBezTo>
                      <a:pt x="176" y="332"/>
                      <a:pt x="179" y="331"/>
                      <a:pt x="179" y="328"/>
                    </a:cubicBezTo>
                    <a:cubicBezTo>
                      <a:pt x="181" y="329"/>
                      <a:pt x="183" y="331"/>
                      <a:pt x="183" y="333"/>
                    </a:cubicBezTo>
                    <a:cubicBezTo>
                      <a:pt x="182" y="335"/>
                      <a:pt x="180" y="336"/>
                      <a:pt x="178" y="338"/>
                    </a:cubicBezTo>
                    <a:cubicBezTo>
                      <a:pt x="176" y="338"/>
                      <a:pt x="177" y="336"/>
                      <a:pt x="176" y="335"/>
                    </a:cubicBezTo>
                    <a:close/>
                    <a:moveTo>
                      <a:pt x="184" y="354"/>
                    </a:moveTo>
                    <a:cubicBezTo>
                      <a:pt x="184" y="354"/>
                      <a:pt x="185" y="354"/>
                      <a:pt x="185" y="354"/>
                    </a:cubicBezTo>
                    <a:cubicBezTo>
                      <a:pt x="184" y="357"/>
                      <a:pt x="183" y="359"/>
                      <a:pt x="181" y="360"/>
                    </a:cubicBezTo>
                    <a:cubicBezTo>
                      <a:pt x="180" y="356"/>
                      <a:pt x="183" y="356"/>
                      <a:pt x="184" y="354"/>
                    </a:cubicBezTo>
                    <a:close/>
                    <a:moveTo>
                      <a:pt x="183" y="369"/>
                    </a:moveTo>
                    <a:cubicBezTo>
                      <a:pt x="183" y="368"/>
                      <a:pt x="181" y="367"/>
                      <a:pt x="180" y="365"/>
                    </a:cubicBezTo>
                    <a:cubicBezTo>
                      <a:pt x="182" y="362"/>
                      <a:pt x="186" y="369"/>
                      <a:pt x="183" y="369"/>
                    </a:cubicBezTo>
                    <a:close/>
                    <a:moveTo>
                      <a:pt x="182" y="291"/>
                    </a:moveTo>
                    <a:cubicBezTo>
                      <a:pt x="183" y="291"/>
                      <a:pt x="185" y="293"/>
                      <a:pt x="185" y="295"/>
                    </a:cubicBezTo>
                    <a:cubicBezTo>
                      <a:pt x="184" y="294"/>
                      <a:pt x="182" y="293"/>
                      <a:pt x="182" y="291"/>
                    </a:cubicBezTo>
                    <a:close/>
                    <a:moveTo>
                      <a:pt x="185" y="285"/>
                    </a:moveTo>
                    <a:cubicBezTo>
                      <a:pt x="187" y="286"/>
                      <a:pt x="186" y="287"/>
                      <a:pt x="186" y="289"/>
                    </a:cubicBezTo>
                    <a:cubicBezTo>
                      <a:pt x="184" y="289"/>
                      <a:pt x="185" y="286"/>
                      <a:pt x="185" y="285"/>
                    </a:cubicBezTo>
                    <a:close/>
                    <a:moveTo>
                      <a:pt x="186" y="268"/>
                    </a:moveTo>
                    <a:cubicBezTo>
                      <a:pt x="184" y="268"/>
                      <a:pt x="185" y="266"/>
                      <a:pt x="183" y="266"/>
                    </a:cubicBezTo>
                    <a:cubicBezTo>
                      <a:pt x="182" y="264"/>
                      <a:pt x="185" y="264"/>
                      <a:pt x="185" y="262"/>
                    </a:cubicBezTo>
                    <a:cubicBezTo>
                      <a:pt x="186" y="261"/>
                      <a:pt x="186" y="263"/>
                      <a:pt x="187" y="263"/>
                    </a:cubicBezTo>
                    <a:cubicBezTo>
                      <a:pt x="187" y="265"/>
                      <a:pt x="186" y="266"/>
                      <a:pt x="186" y="268"/>
                    </a:cubicBezTo>
                    <a:close/>
                    <a:moveTo>
                      <a:pt x="188" y="379"/>
                    </a:moveTo>
                    <a:cubicBezTo>
                      <a:pt x="187" y="379"/>
                      <a:pt x="187" y="378"/>
                      <a:pt x="186" y="377"/>
                    </a:cubicBezTo>
                    <a:cubicBezTo>
                      <a:pt x="188" y="377"/>
                      <a:pt x="188" y="378"/>
                      <a:pt x="188" y="379"/>
                    </a:cubicBezTo>
                    <a:close/>
                    <a:moveTo>
                      <a:pt x="189" y="355"/>
                    </a:moveTo>
                    <a:cubicBezTo>
                      <a:pt x="191" y="355"/>
                      <a:pt x="191" y="357"/>
                      <a:pt x="193" y="357"/>
                    </a:cubicBezTo>
                    <a:cubicBezTo>
                      <a:pt x="191" y="359"/>
                      <a:pt x="191" y="362"/>
                      <a:pt x="188" y="363"/>
                    </a:cubicBezTo>
                    <a:cubicBezTo>
                      <a:pt x="187" y="360"/>
                      <a:pt x="187" y="357"/>
                      <a:pt x="189" y="355"/>
                    </a:cubicBezTo>
                    <a:close/>
                    <a:moveTo>
                      <a:pt x="191" y="393"/>
                    </a:moveTo>
                    <a:cubicBezTo>
                      <a:pt x="192" y="393"/>
                      <a:pt x="191" y="395"/>
                      <a:pt x="192" y="395"/>
                    </a:cubicBezTo>
                    <a:cubicBezTo>
                      <a:pt x="192" y="396"/>
                      <a:pt x="191" y="396"/>
                      <a:pt x="190" y="396"/>
                    </a:cubicBezTo>
                    <a:cubicBezTo>
                      <a:pt x="189" y="394"/>
                      <a:pt x="191" y="394"/>
                      <a:pt x="191" y="393"/>
                    </a:cubicBezTo>
                    <a:close/>
                    <a:moveTo>
                      <a:pt x="193" y="405"/>
                    </a:moveTo>
                    <a:cubicBezTo>
                      <a:pt x="192" y="404"/>
                      <a:pt x="191" y="403"/>
                      <a:pt x="191" y="402"/>
                    </a:cubicBezTo>
                    <a:cubicBezTo>
                      <a:pt x="192" y="403"/>
                      <a:pt x="193" y="403"/>
                      <a:pt x="193" y="405"/>
                    </a:cubicBezTo>
                    <a:close/>
                    <a:moveTo>
                      <a:pt x="194" y="413"/>
                    </a:moveTo>
                    <a:cubicBezTo>
                      <a:pt x="194" y="413"/>
                      <a:pt x="194" y="413"/>
                      <a:pt x="194" y="412"/>
                    </a:cubicBezTo>
                    <a:cubicBezTo>
                      <a:pt x="195" y="414"/>
                      <a:pt x="195" y="418"/>
                      <a:pt x="195" y="420"/>
                    </a:cubicBezTo>
                    <a:cubicBezTo>
                      <a:pt x="193" y="420"/>
                      <a:pt x="193" y="418"/>
                      <a:pt x="191" y="418"/>
                    </a:cubicBezTo>
                    <a:cubicBezTo>
                      <a:pt x="192" y="416"/>
                      <a:pt x="193" y="413"/>
                      <a:pt x="194" y="413"/>
                    </a:cubicBezTo>
                    <a:close/>
                    <a:moveTo>
                      <a:pt x="192" y="441"/>
                    </a:moveTo>
                    <a:cubicBezTo>
                      <a:pt x="193" y="439"/>
                      <a:pt x="194" y="438"/>
                      <a:pt x="195" y="436"/>
                    </a:cubicBezTo>
                    <a:cubicBezTo>
                      <a:pt x="197" y="437"/>
                      <a:pt x="194" y="440"/>
                      <a:pt x="192" y="441"/>
                    </a:cubicBezTo>
                    <a:close/>
                    <a:moveTo>
                      <a:pt x="191" y="259"/>
                    </a:moveTo>
                    <a:cubicBezTo>
                      <a:pt x="190" y="259"/>
                      <a:pt x="191" y="257"/>
                      <a:pt x="190" y="257"/>
                    </a:cubicBezTo>
                    <a:cubicBezTo>
                      <a:pt x="191" y="255"/>
                      <a:pt x="192" y="253"/>
                      <a:pt x="195" y="253"/>
                    </a:cubicBezTo>
                    <a:cubicBezTo>
                      <a:pt x="195" y="254"/>
                      <a:pt x="195" y="254"/>
                      <a:pt x="196" y="254"/>
                    </a:cubicBezTo>
                    <a:cubicBezTo>
                      <a:pt x="194" y="256"/>
                      <a:pt x="193" y="258"/>
                      <a:pt x="191" y="259"/>
                    </a:cubicBezTo>
                    <a:close/>
                    <a:moveTo>
                      <a:pt x="192" y="243"/>
                    </a:moveTo>
                    <a:cubicBezTo>
                      <a:pt x="192" y="242"/>
                      <a:pt x="193" y="242"/>
                      <a:pt x="192" y="241"/>
                    </a:cubicBezTo>
                    <a:cubicBezTo>
                      <a:pt x="194" y="241"/>
                      <a:pt x="197" y="244"/>
                      <a:pt x="196" y="246"/>
                    </a:cubicBezTo>
                    <a:cubicBezTo>
                      <a:pt x="194" y="245"/>
                      <a:pt x="193" y="244"/>
                      <a:pt x="192" y="243"/>
                    </a:cubicBezTo>
                    <a:close/>
                    <a:moveTo>
                      <a:pt x="196" y="395"/>
                    </a:moveTo>
                    <a:cubicBezTo>
                      <a:pt x="198" y="395"/>
                      <a:pt x="198" y="396"/>
                      <a:pt x="198" y="398"/>
                    </a:cubicBezTo>
                    <a:cubicBezTo>
                      <a:pt x="197" y="399"/>
                      <a:pt x="194" y="396"/>
                      <a:pt x="196" y="395"/>
                    </a:cubicBezTo>
                    <a:close/>
                    <a:moveTo>
                      <a:pt x="197" y="410"/>
                    </a:moveTo>
                    <a:cubicBezTo>
                      <a:pt x="199" y="410"/>
                      <a:pt x="199" y="412"/>
                      <a:pt x="198" y="413"/>
                    </a:cubicBezTo>
                    <a:cubicBezTo>
                      <a:pt x="198" y="412"/>
                      <a:pt x="196" y="411"/>
                      <a:pt x="197" y="410"/>
                    </a:cubicBezTo>
                    <a:close/>
                    <a:moveTo>
                      <a:pt x="198" y="430"/>
                    </a:moveTo>
                    <a:cubicBezTo>
                      <a:pt x="199" y="430"/>
                      <a:pt x="199" y="431"/>
                      <a:pt x="200" y="431"/>
                    </a:cubicBezTo>
                    <a:cubicBezTo>
                      <a:pt x="200" y="432"/>
                      <a:pt x="199" y="432"/>
                      <a:pt x="200" y="433"/>
                    </a:cubicBezTo>
                    <a:cubicBezTo>
                      <a:pt x="198" y="433"/>
                      <a:pt x="197" y="433"/>
                      <a:pt x="197" y="431"/>
                    </a:cubicBezTo>
                    <a:cubicBezTo>
                      <a:pt x="197" y="431"/>
                      <a:pt x="198" y="430"/>
                      <a:pt x="198" y="430"/>
                    </a:cubicBezTo>
                    <a:close/>
                    <a:moveTo>
                      <a:pt x="202" y="445"/>
                    </a:moveTo>
                    <a:cubicBezTo>
                      <a:pt x="200" y="443"/>
                      <a:pt x="199" y="441"/>
                      <a:pt x="198" y="437"/>
                    </a:cubicBezTo>
                    <a:cubicBezTo>
                      <a:pt x="199" y="440"/>
                      <a:pt x="203" y="441"/>
                      <a:pt x="202" y="445"/>
                    </a:cubicBezTo>
                    <a:close/>
                    <a:moveTo>
                      <a:pt x="203" y="467"/>
                    </a:moveTo>
                    <a:cubicBezTo>
                      <a:pt x="205" y="468"/>
                      <a:pt x="202" y="470"/>
                      <a:pt x="201" y="471"/>
                    </a:cubicBezTo>
                    <a:cubicBezTo>
                      <a:pt x="200" y="470"/>
                      <a:pt x="203" y="468"/>
                      <a:pt x="203" y="467"/>
                    </a:cubicBezTo>
                    <a:close/>
                    <a:moveTo>
                      <a:pt x="203" y="491"/>
                    </a:moveTo>
                    <a:cubicBezTo>
                      <a:pt x="206" y="492"/>
                      <a:pt x="202" y="494"/>
                      <a:pt x="202" y="496"/>
                    </a:cubicBezTo>
                    <a:cubicBezTo>
                      <a:pt x="201" y="494"/>
                      <a:pt x="203" y="492"/>
                      <a:pt x="203" y="491"/>
                    </a:cubicBezTo>
                    <a:close/>
                    <a:moveTo>
                      <a:pt x="205" y="494"/>
                    </a:moveTo>
                    <a:cubicBezTo>
                      <a:pt x="206" y="494"/>
                      <a:pt x="207" y="495"/>
                      <a:pt x="208" y="496"/>
                    </a:cubicBezTo>
                    <a:cubicBezTo>
                      <a:pt x="208" y="497"/>
                      <a:pt x="207" y="498"/>
                      <a:pt x="206" y="498"/>
                    </a:cubicBezTo>
                    <a:cubicBezTo>
                      <a:pt x="205" y="498"/>
                      <a:pt x="204" y="497"/>
                      <a:pt x="204" y="496"/>
                    </a:cubicBezTo>
                    <a:cubicBezTo>
                      <a:pt x="205" y="495"/>
                      <a:pt x="206" y="495"/>
                      <a:pt x="205" y="494"/>
                    </a:cubicBezTo>
                    <a:close/>
                    <a:moveTo>
                      <a:pt x="210" y="510"/>
                    </a:moveTo>
                    <a:cubicBezTo>
                      <a:pt x="210" y="512"/>
                      <a:pt x="209" y="512"/>
                      <a:pt x="209" y="513"/>
                    </a:cubicBezTo>
                    <a:cubicBezTo>
                      <a:pt x="208" y="511"/>
                      <a:pt x="205" y="508"/>
                      <a:pt x="206" y="505"/>
                    </a:cubicBezTo>
                    <a:cubicBezTo>
                      <a:pt x="208" y="506"/>
                      <a:pt x="209" y="508"/>
                      <a:pt x="210" y="510"/>
                    </a:cubicBezTo>
                    <a:close/>
                    <a:moveTo>
                      <a:pt x="208" y="526"/>
                    </a:moveTo>
                    <a:cubicBezTo>
                      <a:pt x="208" y="526"/>
                      <a:pt x="209" y="526"/>
                      <a:pt x="209" y="526"/>
                    </a:cubicBezTo>
                    <a:cubicBezTo>
                      <a:pt x="209" y="527"/>
                      <a:pt x="211" y="529"/>
                      <a:pt x="210" y="530"/>
                    </a:cubicBezTo>
                    <a:cubicBezTo>
                      <a:pt x="208" y="530"/>
                      <a:pt x="207" y="528"/>
                      <a:pt x="208" y="526"/>
                    </a:cubicBezTo>
                    <a:close/>
                    <a:moveTo>
                      <a:pt x="210" y="539"/>
                    </a:moveTo>
                    <a:cubicBezTo>
                      <a:pt x="211" y="539"/>
                      <a:pt x="211" y="541"/>
                      <a:pt x="211" y="542"/>
                    </a:cubicBezTo>
                    <a:cubicBezTo>
                      <a:pt x="209" y="541"/>
                      <a:pt x="210" y="541"/>
                      <a:pt x="210" y="539"/>
                    </a:cubicBezTo>
                    <a:close/>
                    <a:moveTo>
                      <a:pt x="211" y="522"/>
                    </a:moveTo>
                    <a:cubicBezTo>
                      <a:pt x="212" y="522"/>
                      <a:pt x="212" y="523"/>
                      <a:pt x="212" y="524"/>
                    </a:cubicBezTo>
                    <a:cubicBezTo>
                      <a:pt x="212" y="524"/>
                      <a:pt x="209" y="524"/>
                      <a:pt x="211" y="524"/>
                    </a:cubicBezTo>
                    <a:cubicBezTo>
                      <a:pt x="211" y="523"/>
                      <a:pt x="210" y="523"/>
                      <a:pt x="211" y="522"/>
                    </a:cubicBezTo>
                    <a:close/>
                    <a:moveTo>
                      <a:pt x="213" y="612"/>
                    </a:moveTo>
                    <a:cubicBezTo>
                      <a:pt x="213" y="612"/>
                      <a:pt x="212" y="613"/>
                      <a:pt x="212" y="613"/>
                    </a:cubicBezTo>
                    <a:cubicBezTo>
                      <a:pt x="211" y="613"/>
                      <a:pt x="212" y="611"/>
                      <a:pt x="211" y="611"/>
                    </a:cubicBezTo>
                    <a:cubicBezTo>
                      <a:pt x="211" y="610"/>
                      <a:pt x="212" y="610"/>
                      <a:pt x="213" y="610"/>
                    </a:cubicBezTo>
                    <a:cubicBezTo>
                      <a:pt x="212" y="611"/>
                      <a:pt x="214" y="611"/>
                      <a:pt x="213" y="612"/>
                    </a:cubicBezTo>
                    <a:close/>
                    <a:moveTo>
                      <a:pt x="213" y="588"/>
                    </a:moveTo>
                    <a:cubicBezTo>
                      <a:pt x="213" y="586"/>
                      <a:pt x="214" y="586"/>
                      <a:pt x="214" y="585"/>
                    </a:cubicBezTo>
                    <a:cubicBezTo>
                      <a:pt x="215" y="585"/>
                      <a:pt x="215" y="585"/>
                      <a:pt x="216" y="585"/>
                    </a:cubicBezTo>
                    <a:cubicBezTo>
                      <a:pt x="216" y="587"/>
                      <a:pt x="214" y="587"/>
                      <a:pt x="215" y="588"/>
                    </a:cubicBezTo>
                    <a:cubicBezTo>
                      <a:pt x="213" y="589"/>
                      <a:pt x="214" y="588"/>
                      <a:pt x="213" y="588"/>
                    </a:cubicBezTo>
                    <a:close/>
                    <a:moveTo>
                      <a:pt x="214" y="575"/>
                    </a:moveTo>
                    <a:cubicBezTo>
                      <a:pt x="215" y="576"/>
                      <a:pt x="216" y="576"/>
                      <a:pt x="216" y="577"/>
                    </a:cubicBezTo>
                    <a:cubicBezTo>
                      <a:pt x="214" y="579"/>
                      <a:pt x="212" y="576"/>
                      <a:pt x="214" y="575"/>
                    </a:cubicBezTo>
                    <a:close/>
                    <a:moveTo>
                      <a:pt x="214" y="596"/>
                    </a:moveTo>
                    <a:cubicBezTo>
                      <a:pt x="215" y="596"/>
                      <a:pt x="215" y="598"/>
                      <a:pt x="216" y="597"/>
                    </a:cubicBezTo>
                    <a:cubicBezTo>
                      <a:pt x="216" y="599"/>
                      <a:pt x="216" y="599"/>
                      <a:pt x="215" y="600"/>
                    </a:cubicBezTo>
                    <a:cubicBezTo>
                      <a:pt x="215" y="599"/>
                      <a:pt x="213" y="597"/>
                      <a:pt x="214" y="596"/>
                    </a:cubicBezTo>
                    <a:close/>
                    <a:moveTo>
                      <a:pt x="213" y="567"/>
                    </a:moveTo>
                    <a:cubicBezTo>
                      <a:pt x="212" y="567"/>
                      <a:pt x="212" y="566"/>
                      <a:pt x="211" y="566"/>
                    </a:cubicBezTo>
                    <a:cubicBezTo>
                      <a:pt x="212" y="564"/>
                      <a:pt x="213" y="563"/>
                      <a:pt x="213" y="561"/>
                    </a:cubicBezTo>
                    <a:cubicBezTo>
                      <a:pt x="214" y="562"/>
                      <a:pt x="214" y="563"/>
                      <a:pt x="216" y="562"/>
                    </a:cubicBezTo>
                    <a:cubicBezTo>
                      <a:pt x="215" y="564"/>
                      <a:pt x="214" y="566"/>
                      <a:pt x="213" y="567"/>
                    </a:cubicBezTo>
                    <a:close/>
                    <a:moveTo>
                      <a:pt x="211" y="580"/>
                    </a:moveTo>
                    <a:cubicBezTo>
                      <a:pt x="214" y="581"/>
                      <a:pt x="211" y="584"/>
                      <a:pt x="211" y="584"/>
                    </a:cubicBezTo>
                    <a:cubicBezTo>
                      <a:pt x="210" y="582"/>
                      <a:pt x="211" y="582"/>
                      <a:pt x="211" y="580"/>
                    </a:cubicBezTo>
                    <a:close/>
                    <a:moveTo>
                      <a:pt x="212" y="593"/>
                    </a:moveTo>
                    <a:cubicBezTo>
                      <a:pt x="211" y="593"/>
                      <a:pt x="210" y="591"/>
                      <a:pt x="210" y="590"/>
                    </a:cubicBezTo>
                    <a:cubicBezTo>
                      <a:pt x="212" y="590"/>
                      <a:pt x="212" y="592"/>
                      <a:pt x="212" y="593"/>
                    </a:cubicBezTo>
                    <a:close/>
                    <a:moveTo>
                      <a:pt x="215" y="616"/>
                    </a:moveTo>
                    <a:cubicBezTo>
                      <a:pt x="219" y="619"/>
                      <a:pt x="213" y="624"/>
                      <a:pt x="211" y="626"/>
                    </a:cubicBezTo>
                    <a:cubicBezTo>
                      <a:pt x="212" y="623"/>
                      <a:pt x="214" y="619"/>
                      <a:pt x="215" y="616"/>
                    </a:cubicBezTo>
                    <a:close/>
                    <a:moveTo>
                      <a:pt x="217" y="604"/>
                    </a:moveTo>
                    <a:cubicBezTo>
                      <a:pt x="217" y="603"/>
                      <a:pt x="217" y="601"/>
                      <a:pt x="219" y="601"/>
                    </a:cubicBezTo>
                    <a:cubicBezTo>
                      <a:pt x="219" y="603"/>
                      <a:pt x="219" y="604"/>
                      <a:pt x="217" y="604"/>
                    </a:cubicBezTo>
                    <a:close/>
                    <a:moveTo>
                      <a:pt x="221" y="628"/>
                    </a:moveTo>
                    <a:cubicBezTo>
                      <a:pt x="220" y="627"/>
                      <a:pt x="219" y="627"/>
                      <a:pt x="219" y="625"/>
                    </a:cubicBezTo>
                    <a:cubicBezTo>
                      <a:pt x="221" y="625"/>
                      <a:pt x="221" y="627"/>
                      <a:pt x="221" y="628"/>
                    </a:cubicBezTo>
                    <a:close/>
                    <a:moveTo>
                      <a:pt x="219" y="595"/>
                    </a:moveTo>
                    <a:cubicBezTo>
                      <a:pt x="218" y="595"/>
                      <a:pt x="215" y="592"/>
                      <a:pt x="217" y="591"/>
                    </a:cubicBezTo>
                    <a:cubicBezTo>
                      <a:pt x="219" y="591"/>
                      <a:pt x="219" y="593"/>
                      <a:pt x="219" y="595"/>
                    </a:cubicBezTo>
                    <a:close/>
                    <a:moveTo>
                      <a:pt x="217" y="583"/>
                    </a:moveTo>
                    <a:cubicBezTo>
                      <a:pt x="215" y="583"/>
                      <a:pt x="216" y="579"/>
                      <a:pt x="218" y="580"/>
                    </a:cubicBezTo>
                    <a:cubicBezTo>
                      <a:pt x="219" y="582"/>
                      <a:pt x="217" y="581"/>
                      <a:pt x="217" y="583"/>
                    </a:cubicBezTo>
                    <a:close/>
                    <a:moveTo>
                      <a:pt x="215" y="645"/>
                    </a:moveTo>
                    <a:cubicBezTo>
                      <a:pt x="220" y="647"/>
                      <a:pt x="217" y="652"/>
                      <a:pt x="215" y="655"/>
                    </a:cubicBezTo>
                    <a:cubicBezTo>
                      <a:pt x="214" y="655"/>
                      <a:pt x="214" y="654"/>
                      <a:pt x="213" y="654"/>
                    </a:cubicBezTo>
                    <a:cubicBezTo>
                      <a:pt x="213" y="653"/>
                      <a:pt x="213" y="652"/>
                      <a:pt x="211" y="652"/>
                    </a:cubicBezTo>
                    <a:cubicBezTo>
                      <a:pt x="212" y="649"/>
                      <a:pt x="214" y="648"/>
                      <a:pt x="215" y="645"/>
                    </a:cubicBezTo>
                    <a:close/>
                    <a:moveTo>
                      <a:pt x="218" y="642"/>
                    </a:moveTo>
                    <a:cubicBezTo>
                      <a:pt x="218" y="641"/>
                      <a:pt x="219" y="640"/>
                      <a:pt x="219" y="639"/>
                    </a:cubicBezTo>
                    <a:cubicBezTo>
                      <a:pt x="221" y="640"/>
                      <a:pt x="221" y="641"/>
                      <a:pt x="222" y="642"/>
                    </a:cubicBezTo>
                    <a:cubicBezTo>
                      <a:pt x="222" y="644"/>
                      <a:pt x="221" y="644"/>
                      <a:pt x="220" y="645"/>
                    </a:cubicBezTo>
                    <a:cubicBezTo>
                      <a:pt x="219" y="645"/>
                      <a:pt x="219" y="643"/>
                      <a:pt x="218" y="642"/>
                    </a:cubicBezTo>
                    <a:close/>
                    <a:moveTo>
                      <a:pt x="220" y="633"/>
                    </a:moveTo>
                    <a:cubicBezTo>
                      <a:pt x="217" y="634"/>
                      <a:pt x="216" y="637"/>
                      <a:pt x="214" y="638"/>
                    </a:cubicBezTo>
                    <a:cubicBezTo>
                      <a:pt x="214" y="637"/>
                      <a:pt x="215" y="634"/>
                      <a:pt x="216" y="632"/>
                    </a:cubicBezTo>
                    <a:cubicBezTo>
                      <a:pt x="221" y="631"/>
                      <a:pt x="221" y="636"/>
                      <a:pt x="225" y="637"/>
                    </a:cubicBezTo>
                    <a:cubicBezTo>
                      <a:pt x="223" y="639"/>
                      <a:pt x="221" y="635"/>
                      <a:pt x="220" y="633"/>
                    </a:cubicBezTo>
                    <a:close/>
                    <a:moveTo>
                      <a:pt x="222" y="610"/>
                    </a:moveTo>
                    <a:cubicBezTo>
                      <a:pt x="217" y="610"/>
                      <a:pt x="222" y="605"/>
                      <a:pt x="222" y="603"/>
                    </a:cubicBezTo>
                    <a:cubicBezTo>
                      <a:pt x="223" y="606"/>
                      <a:pt x="223" y="608"/>
                      <a:pt x="222" y="610"/>
                    </a:cubicBezTo>
                    <a:close/>
                    <a:moveTo>
                      <a:pt x="218" y="574"/>
                    </a:moveTo>
                    <a:cubicBezTo>
                      <a:pt x="216" y="573"/>
                      <a:pt x="215" y="571"/>
                      <a:pt x="217" y="569"/>
                    </a:cubicBezTo>
                    <a:cubicBezTo>
                      <a:pt x="218" y="569"/>
                      <a:pt x="217" y="570"/>
                      <a:pt x="219" y="570"/>
                    </a:cubicBezTo>
                    <a:cubicBezTo>
                      <a:pt x="219" y="572"/>
                      <a:pt x="218" y="572"/>
                      <a:pt x="218" y="574"/>
                    </a:cubicBezTo>
                    <a:close/>
                    <a:moveTo>
                      <a:pt x="213" y="528"/>
                    </a:moveTo>
                    <a:cubicBezTo>
                      <a:pt x="214" y="526"/>
                      <a:pt x="216" y="528"/>
                      <a:pt x="216" y="530"/>
                    </a:cubicBezTo>
                    <a:cubicBezTo>
                      <a:pt x="215" y="530"/>
                      <a:pt x="215" y="528"/>
                      <a:pt x="213" y="528"/>
                    </a:cubicBezTo>
                    <a:close/>
                    <a:moveTo>
                      <a:pt x="216" y="510"/>
                    </a:moveTo>
                    <a:cubicBezTo>
                      <a:pt x="215" y="510"/>
                      <a:pt x="214" y="509"/>
                      <a:pt x="215" y="508"/>
                    </a:cubicBezTo>
                    <a:cubicBezTo>
                      <a:pt x="216" y="509"/>
                      <a:pt x="217" y="510"/>
                      <a:pt x="216" y="510"/>
                    </a:cubicBezTo>
                    <a:close/>
                    <a:moveTo>
                      <a:pt x="214" y="521"/>
                    </a:moveTo>
                    <a:cubicBezTo>
                      <a:pt x="212" y="520"/>
                      <a:pt x="213" y="516"/>
                      <a:pt x="214" y="516"/>
                    </a:cubicBezTo>
                    <a:cubicBezTo>
                      <a:pt x="217" y="517"/>
                      <a:pt x="214" y="519"/>
                      <a:pt x="214" y="521"/>
                    </a:cubicBezTo>
                    <a:close/>
                    <a:moveTo>
                      <a:pt x="212" y="538"/>
                    </a:moveTo>
                    <a:cubicBezTo>
                      <a:pt x="211" y="536"/>
                      <a:pt x="211" y="534"/>
                      <a:pt x="212" y="532"/>
                    </a:cubicBezTo>
                    <a:cubicBezTo>
                      <a:pt x="215" y="533"/>
                      <a:pt x="216" y="538"/>
                      <a:pt x="212" y="538"/>
                    </a:cubicBezTo>
                    <a:close/>
                    <a:moveTo>
                      <a:pt x="210" y="502"/>
                    </a:moveTo>
                    <a:cubicBezTo>
                      <a:pt x="212" y="502"/>
                      <a:pt x="212" y="504"/>
                      <a:pt x="212" y="506"/>
                    </a:cubicBezTo>
                    <a:cubicBezTo>
                      <a:pt x="211" y="505"/>
                      <a:pt x="209" y="504"/>
                      <a:pt x="210" y="502"/>
                    </a:cubicBezTo>
                    <a:close/>
                    <a:moveTo>
                      <a:pt x="214" y="475"/>
                    </a:moveTo>
                    <a:cubicBezTo>
                      <a:pt x="215" y="477"/>
                      <a:pt x="215" y="482"/>
                      <a:pt x="212" y="482"/>
                    </a:cubicBezTo>
                    <a:cubicBezTo>
                      <a:pt x="211" y="479"/>
                      <a:pt x="212" y="477"/>
                      <a:pt x="214" y="475"/>
                    </a:cubicBezTo>
                    <a:close/>
                    <a:moveTo>
                      <a:pt x="213" y="463"/>
                    </a:moveTo>
                    <a:cubicBezTo>
                      <a:pt x="214" y="464"/>
                      <a:pt x="214" y="466"/>
                      <a:pt x="214" y="467"/>
                    </a:cubicBezTo>
                    <a:cubicBezTo>
                      <a:pt x="213" y="466"/>
                      <a:pt x="212" y="464"/>
                      <a:pt x="213" y="463"/>
                    </a:cubicBezTo>
                    <a:close/>
                    <a:moveTo>
                      <a:pt x="214" y="252"/>
                    </a:moveTo>
                    <a:cubicBezTo>
                      <a:pt x="213" y="254"/>
                      <a:pt x="212" y="252"/>
                      <a:pt x="212" y="253"/>
                    </a:cubicBezTo>
                    <a:cubicBezTo>
                      <a:pt x="210" y="252"/>
                      <a:pt x="213" y="252"/>
                      <a:pt x="212" y="250"/>
                    </a:cubicBezTo>
                    <a:cubicBezTo>
                      <a:pt x="214" y="250"/>
                      <a:pt x="213" y="252"/>
                      <a:pt x="214" y="252"/>
                    </a:cubicBezTo>
                    <a:close/>
                    <a:moveTo>
                      <a:pt x="209" y="161"/>
                    </a:moveTo>
                    <a:cubicBezTo>
                      <a:pt x="211" y="158"/>
                      <a:pt x="205" y="156"/>
                      <a:pt x="206" y="153"/>
                    </a:cubicBezTo>
                    <a:cubicBezTo>
                      <a:pt x="209" y="154"/>
                      <a:pt x="210" y="157"/>
                      <a:pt x="213" y="159"/>
                    </a:cubicBezTo>
                    <a:cubicBezTo>
                      <a:pt x="211" y="159"/>
                      <a:pt x="211" y="161"/>
                      <a:pt x="209" y="161"/>
                    </a:cubicBezTo>
                    <a:close/>
                    <a:moveTo>
                      <a:pt x="203" y="131"/>
                    </a:moveTo>
                    <a:cubicBezTo>
                      <a:pt x="203" y="130"/>
                      <a:pt x="205" y="131"/>
                      <a:pt x="205" y="130"/>
                    </a:cubicBezTo>
                    <a:cubicBezTo>
                      <a:pt x="208" y="130"/>
                      <a:pt x="207" y="135"/>
                      <a:pt x="209" y="136"/>
                    </a:cubicBezTo>
                    <a:cubicBezTo>
                      <a:pt x="207" y="136"/>
                      <a:pt x="205" y="133"/>
                      <a:pt x="203" y="131"/>
                    </a:cubicBezTo>
                    <a:close/>
                    <a:moveTo>
                      <a:pt x="204" y="108"/>
                    </a:moveTo>
                    <a:cubicBezTo>
                      <a:pt x="204" y="109"/>
                      <a:pt x="204" y="110"/>
                      <a:pt x="205" y="110"/>
                    </a:cubicBezTo>
                    <a:cubicBezTo>
                      <a:pt x="200" y="113"/>
                      <a:pt x="207" y="117"/>
                      <a:pt x="206" y="120"/>
                    </a:cubicBezTo>
                    <a:cubicBezTo>
                      <a:pt x="207" y="122"/>
                      <a:pt x="207" y="119"/>
                      <a:pt x="208" y="120"/>
                    </a:cubicBezTo>
                    <a:cubicBezTo>
                      <a:pt x="208" y="121"/>
                      <a:pt x="208" y="122"/>
                      <a:pt x="208" y="123"/>
                    </a:cubicBezTo>
                    <a:cubicBezTo>
                      <a:pt x="203" y="122"/>
                      <a:pt x="204" y="115"/>
                      <a:pt x="199" y="115"/>
                    </a:cubicBezTo>
                    <a:cubicBezTo>
                      <a:pt x="199" y="115"/>
                      <a:pt x="199" y="116"/>
                      <a:pt x="198" y="116"/>
                    </a:cubicBezTo>
                    <a:cubicBezTo>
                      <a:pt x="198" y="121"/>
                      <a:pt x="202" y="122"/>
                      <a:pt x="203" y="125"/>
                    </a:cubicBezTo>
                    <a:cubicBezTo>
                      <a:pt x="203" y="127"/>
                      <a:pt x="202" y="127"/>
                      <a:pt x="202" y="129"/>
                    </a:cubicBezTo>
                    <a:cubicBezTo>
                      <a:pt x="199" y="127"/>
                      <a:pt x="199" y="123"/>
                      <a:pt x="196" y="123"/>
                    </a:cubicBezTo>
                    <a:cubicBezTo>
                      <a:pt x="196" y="121"/>
                      <a:pt x="196" y="120"/>
                      <a:pt x="194" y="120"/>
                    </a:cubicBezTo>
                    <a:cubicBezTo>
                      <a:pt x="193" y="118"/>
                      <a:pt x="195" y="118"/>
                      <a:pt x="195" y="116"/>
                    </a:cubicBezTo>
                    <a:cubicBezTo>
                      <a:pt x="195" y="115"/>
                      <a:pt x="194" y="116"/>
                      <a:pt x="194" y="115"/>
                    </a:cubicBezTo>
                    <a:cubicBezTo>
                      <a:pt x="193" y="115"/>
                      <a:pt x="192" y="115"/>
                      <a:pt x="191" y="115"/>
                    </a:cubicBezTo>
                    <a:cubicBezTo>
                      <a:pt x="191" y="114"/>
                      <a:pt x="190" y="113"/>
                      <a:pt x="189" y="112"/>
                    </a:cubicBezTo>
                    <a:cubicBezTo>
                      <a:pt x="193" y="110"/>
                      <a:pt x="198" y="109"/>
                      <a:pt x="204" y="108"/>
                    </a:cubicBezTo>
                    <a:close/>
                    <a:moveTo>
                      <a:pt x="186" y="115"/>
                    </a:moveTo>
                    <a:cubicBezTo>
                      <a:pt x="187" y="115"/>
                      <a:pt x="187" y="117"/>
                      <a:pt x="188" y="117"/>
                    </a:cubicBezTo>
                    <a:cubicBezTo>
                      <a:pt x="188" y="119"/>
                      <a:pt x="186" y="120"/>
                      <a:pt x="184" y="121"/>
                    </a:cubicBezTo>
                    <a:cubicBezTo>
                      <a:pt x="183" y="118"/>
                      <a:pt x="185" y="117"/>
                      <a:pt x="186" y="115"/>
                    </a:cubicBezTo>
                    <a:close/>
                    <a:moveTo>
                      <a:pt x="181" y="126"/>
                    </a:moveTo>
                    <a:cubicBezTo>
                      <a:pt x="181" y="126"/>
                      <a:pt x="182" y="126"/>
                      <a:pt x="182" y="126"/>
                    </a:cubicBezTo>
                    <a:cubicBezTo>
                      <a:pt x="182" y="126"/>
                      <a:pt x="182" y="126"/>
                      <a:pt x="183" y="126"/>
                    </a:cubicBezTo>
                    <a:cubicBezTo>
                      <a:pt x="181" y="128"/>
                      <a:pt x="181" y="130"/>
                      <a:pt x="178" y="130"/>
                    </a:cubicBezTo>
                    <a:cubicBezTo>
                      <a:pt x="178" y="127"/>
                      <a:pt x="181" y="128"/>
                      <a:pt x="181" y="126"/>
                    </a:cubicBezTo>
                    <a:close/>
                    <a:moveTo>
                      <a:pt x="176" y="141"/>
                    </a:moveTo>
                    <a:cubicBezTo>
                      <a:pt x="177" y="140"/>
                      <a:pt x="177" y="140"/>
                      <a:pt x="177" y="138"/>
                    </a:cubicBezTo>
                    <a:cubicBezTo>
                      <a:pt x="179" y="138"/>
                      <a:pt x="178" y="141"/>
                      <a:pt x="176" y="141"/>
                    </a:cubicBezTo>
                    <a:close/>
                    <a:moveTo>
                      <a:pt x="177" y="115"/>
                    </a:moveTo>
                    <a:cubicBezTo>
                      <a:pt x="176" y="117"/>
                      <a:pt x="178" y="117"/>
                      <a:pt x="178" y="118"/>
                    </a:cubicBezTo>
                    <a:cubicBezTo>
                      <a:pt x="177" y="120"/>
                      <a:pt x="176" y="122"/>
                      <a:pt x="174" y="123"/>
                    </a:cubicBezTo>
                    <a:cubicBezTo>
                      <a:pt x="171" y="121"/>
                      <a:pt x="170" y="118"/>
                      <a:pt x="169" y="116"/>
                    </a:cubicBezTo>
                    <a:cubicBezTo>
                      <a:pt x="172" y="116"/>
                      <a:pt x="174" y="115"/>
                      <a:pt x="177" y="115"/>
                    </a:cubicBezTo>
                    <a:close/>
                    <a:moveTo>
                      <a:pt x="164" y="116"/>
                    </a:moveTo>
                    <a:cubicBezTo>
                      <a:pt x="165" y="121"/>
                      <a:pt x="169" y="123"/>
                      <a:pt x="169" y="128"/>
                    </a:cubicBezTo>
                    <a:cubicBezTo>
                      <a:pt x="162" y="127"/>
                      <a:pt x="160" y="122"/>
                      <a:pt x="157" y="117"/>
                    </a:cubicBezTo>
                    <a:cubicBezTo>
                      <a:pt x="160" y="117"/>
                      <a:pt x="161" y="116"/>
                      <a:pt x="164" y="116"/>
                    </a:cubicBezTo>
                    <a:close/>
                    <a:moveTo>
                      <a:pt x="157" y="128"/>
                    </a:moveTo>
                    <a:cubicBezTo>
                      <a:pt x="158" y="129"/>
                      <a:pt x="159" y="131"/>
                      <a:pt x="161" y="132"/>
                    </a:cubicBezTo>
                    <a:cubicBezTo>
                      <a:pt x="160" y="134"/>
                      <a:pt x="158" y="135"/>
                      <a:pt x="157" y="136"/>
                    </a:cubicBezTo>
                    <a:cubicBezTo>
                      <a:pt x="152" y="135"/>
                      <a:pt x="155" y="130"/>
                      <a:pt x="157" y="128"/>
                    </a:cubicBezTo>
                    <a:close/>
                    <a:moveTo>
                      <a:pt x="154" y="121"/>
                    </a:moveTo>
                    <a:cubicBezTo>
                      <a:pt x="154" y="122"/>
                      <a:pt x="155" y="123"/>
                      <a:pt x="155" y="124"/>
                    </a:cubicBezTo>
                    <a:cubicBezTo>
                      <a:pt x="152" y="125"/>
                      <a:pt x="152" y="128"/>
                      <a:pt x="149" y="128"/>
                    </a:cubicBezTo>
                    <a:cubicBezTo>
                      <a:pt x="149" y="124"/>
                      <a:pt x="152" y="123"/>
                      <a:pt x="154" y="121"/>
                    </a:cubicBezTo>
                    <a:close/>
                    <a:moveTo>
                      <a:pt x="149" y="119"/>
                    </a:moveTo>
                    <a:cubicBezTo>
                      <a:pt x="148" y="120"/>
                      <a:pt x="147" y="122"/>
                      <a:pt x="145" y="123"/>
                    </a:cubicBezTo>
                    <a:cubicBezTo>
                      <a:pt x="145" y="121"/>
                      <a:pt x="143" y="121"/>
                      <a:pt x="143" y="118"/>
                    </a:cubicBezTo>
                    <a:cubicBezTo>
                      <a:pt x="145" y="118"/>
                      <a:pt x="146" y="120"/>
                      <a:pt x="149" y="119"/>
                    </a:cubicBezTo>
                    <a:close/>
                    <a:moveTo>
                      <a:pt x="141" y="131"/>
                    </a:moveTo>
                    <a:cubicBezTo>
                      <a:pt x="140" y="130"/>
                      <a:pt x="142" y="129"/>
                      <a:pt x="142" y="128"/>
                    </a:cubicBezTo>
                    <a:cubicBezTo>
                      <a:pt x="144" y="129"/>
                      <a:pt x="141" y="130"/>
                      <a:pt x="141" y="131"/>
                    </a:cubicBezTo>
                    <a:close/>
                    <a:moveTo>
                      <a:pt x="139" y="129"/>
                    </a:moveTo>
                    <a:cubicBezTo>
                      <a:pt x="138" y="129"/>
                      <a:pt x="138" y="127"/>
                      <a:pt x="137" y="127"/>
                    </a:cubicBezTo>
                    <a:cubicBezTo>
                      <a:pt x="138" y="125"/>
                      <a:pt x="141" y="121"/>
                      <a:pt x="142" y="125"/>
                    </a:cubicBezTo>
                    <a:cubicBezTo>
                      <a:pt x="142" y="127"/>
                      <a:pt x="140" y="128"/>
                      <a:pt x="139" y="129"/>
                    </a:cubicBezTo>
                    <a:close/>
                    <a:moveTo>
                      <a:pt x="134" y="124"/>
                    </a:moveTo>
                    <a:cubicBezTo>
                      <a:pt x="135" y="121"/>
                      <a:pt x="138" y="117"/>
                      <a:pt x="142" y="116"/>
                    </a:cubicBezTo>
                    <a:cubicBezTo>
                      <a:pt x="139" y="118"/>
                      <a:pt x="137" y="121"/>
                      <a:pt x="134" y="124"/>
                    </a:cubicBezTo>
                    <a:close/>
                    <a:moveTo>
                      <a:pt x="139" y="115"/>
                    </a:moveTo>
                    <a:cubicBezTo>
                      <a:pt x="137" y="118"/>
                      <a:pt x="135" y="119"/>
                      <a:pt x="133" y="121"/>
                    </a:cubicBezTo>
                    <a:cubicBezTo>
                      <a:pt x="132" y="122"/>
                      <a:pt x="132" y="120"/>
                      <a:pt x="131" y="120"/>
                    </a:cubicBezTo>
                    <a:cubicBezTo>
                      <a:pt x="131" y="116"/>
                      <a:pt x="135" y="115"/>
                      <a:pt x="139" y="115"/>
                    </a:cubicBezTo>
                    <a:close/>
                    <a:moveTo>
                      <a:pt x="132" y="127"/>
                    </a:moveTo>
                    <a:cubicBezTo>
                      <a:pt x="130" y="130"/>
                      <a:pt x="129" y="132"/>
                      <a:pt x="126" y="133"/>
                    </a:cubicBezTo>
                    <a:cubicBezTo>
                      <a:pt x="127" y="130"/>
                      <a:pt x="129" y="129"/>
                      <a:pt x="130" y="127"/>
                    </a:cubicBezTo>
                    <a:cubicBezTo>
                      <a:pt x="131" y="127"/>
                      <a:pt x="131" y="127"/>
                      <a:pt x="132" y="127"/>
                    </a:cubicBezTo>
                    <a:close/>
                    <a:moveTo>
                      <a:pt x="125" y="130"/>
                    </a:moveTo>
                    <a:cubicBezTo>
                      <a:pt x="125" y="127"/>
                      <a:pt x="127" y="126"/>
                      <a:pt x="128" y="123"/>
                    </a:cubicBezTo>
                    <a:cubicBezTo>
                      <a:pt x="132" y="125"/>
                      <a:pt x="127" y="129"/>
                      <a:pt x="125" y="130"/>
                    </a:cubicBezTo>
                    <a:close/>
                    <a:moveTo>
                      <a:pt x="126" y="115"/>
                    </a:moveTo>
                    <a:cubicBezTo>
                      <a:pt x="126" y="116"/>
                      <a:pt x="124" y="117"/>
                      <a:pt x="124" y="118"/>
                    </a:cubicBezTo>
                    <a:cubicBezTo>
                      <a:pt x="123" y="117"/>
                      <a:pt x="125" y="115"/>
                      <a:pt x="126" y="115"/>
                    </a:cubicBezTo>
                    <a:close/>
                    <a:moveTo>
                      <a:pt x="126" y="118"/>
                    </a:moveTo>
                    <a:cubicBezTo>
                      <a:pt x="127" y="120"/>
                      <a:pt x="124" y="125"/>
                      <a:pt x="121" y="126"/>
                    </a:cubicBezTo>
                    <a:cubicBezTo>
                      <a:pt x="119" y="123"/>
                      <a:pt x="125" y="121"/>
                      <a:pt x="126" y="118"/>
                    </a:cubicBezTo>
                    <a:close/>
                    <a:moveTo>
                      <a:pt x="122" y="132"/>
                    </a:moveTo>
                    <a:cubicBezTo>
                      <a:pt x="124" y="134"/>
                      <a:pt x="121" y="136"/>
                      <a:pt x="120" y="137"/>
                    </a:cubicBezTo>
                    <a:cubicBezTo>
                      <a:pt x="118" y="135"/>
                      <a:pt x="122" y="134"/>
                      <a:pt x="122" y="132"/>
                    </a:cubicBezTo>
                    <a:close/>
                    <a:moveTo>
                      <a:pt x="116" y="114"/>
                    </a:moveTo>
                    <a:cubicBezTo>
                      <a:pt x="117" y="114"/>
                      <a:pt x="118" y="114"/>
                      <a:pt x="119" y="114"/>
                    </a:cubicBezTo>
                    <a:cubicBezTo>
                      <a:pt x="119" y="116"/>
                      <a:pt x="118" y="117"/>
                      <a:pt x="115" y="117"/>
                    </a:cubicBezTo>
                    <a:cubicBezTo>
                      <a:pt x="115" y="115"/>
                      <a:pt x="117" y="115"/>
                      <a:pt x="116" y="114"/>
                    </a:cubicBezTo>
                    <a:close/>
                    <a:moveTo>
                      <a:pt x="118" y="128"/>
                    </a:moveTo>
                    <a:cubicBezTo>
                      <a:pt x="122" y="128"/>
                      <a:pt x="118" y="132"/>
                      <a:pt x="117" y="133"/>
                    </a:cubicBezTo>
                    <a:cubicBezTo>
                      <a:pt x="115" y="133"/>
                      <a:pt x="116" y="131"/>
                      <a:pt x="114" y="130"/>
                    </a:cubicBezTo>
                    <a:cubicBezTo>
                      <a:pt x="114" y="128"/>
                      <a:pt x="117" y="129"/>
                      <a:pt x="118" y="128"/>
                    </a:cubicBezTo>
                    <a:close/>
                    <a:moveTo>
                      <a:pt x="114" y="123"/>
                    </a:moveTo>
                    <a:cubicBezTo>
                      <a:pt x="115" y="124"/>
                      <a:pt x="112" y="125"/>
                      <a:pt x="112" y="127"/>
                    </a:cubicBezTo>
                    <a:cubicBezTo>
                      <a:pt x="110" y="125"/>
                      <a:pt x="114" y="124"/>
                      <a:pt x="114" y="123"/>
                    </a:cubicBezTo>
                    <a:close/>
                    <a:moveTo>
                      <a:pt x="106" y="115"/>
                    </a:moveTo>
                    <a:cubicBezTo>
                      <a:pt x="106" y="115"/>
                      <a:pt x="107" y="115"/>
                      <a:pt x="107" y="114"/>
                    </a:cubicBezTo>
                    <a:cubicBezTo>
                      <a:pt x="108" y="114"/>
                      <a:pt x="106" y="115"/>
                      <a:pt x="107" y="116"/>
                    </a:cubicBezTo>
                    <a:cubicBezTo>
                      <a:pt x="108" y="116"/>
                      <a:pt x="109" y="114"/>
                      <a:pt x="108" y="114"/>
                    </a:cubicBezTo>
                    <a:cubicBezTo>
                      <a:pt x="109" y="113"/>
                      <a:pt x="110" y="114"/>
                      <a:pt x="110" y="116"/>
                    </a:cubicBezTo>
                    <a:cubicBezTo>
                      <a:pt x="108" y="116"/>
                      <a:pt x="108" y="118"/>
                      <a:pt x="105" y="119"/>
                    </a:cubicBezTo>
                    <a:cubicBezTo>
                      <a:pt x="106" y="117"/>
                      <a:pt x="107" y="116"/>
                      <a:pt x="106" y="115"/>
                    </a:cubicBezTo>
                    <a:close/>
                    <a:moveTo>
                      <a:pt x="108" y="146"/>
                    </a:moveTo>
                    <a:cubicBezTo>
                      <a:pt x="108" y="147"/>
                      <a:pt x="106" y="147"/>
                      <a:pt x="106" y="148"/>
                    </a:cubicBezTo>
                    <a:cubicBezTo>
                      <a:pt x="105" y="148"/>
                      <a:pt x="104" y="147"/>
                      <a:pt x="104" y="146"/>
                    </a:cubicBezTo>
                    <a:cubicBezTo>
                      <a:pt x="104" y="143"/>
                      <a:pt x="107" y="144"/>
                      <a:pt x="108" y="146"/>
                    </a:cubicBezTo>
                    <a:close/>
                    <a:moveTo>
                      <a:pt x="100" y="186"/>
                    </a:moveTo>
                    <a:cubicBezTo>
                      <a:pt x="99" y="184"/>
                      <a:pt x="99" y="181"/>
                      <a:pt x="99" y="180"/>
                    </a:cubicBezTo>
                    <a:cubicBezTo>
                      <a:pt x="101" y="179"/>
                      <a:pt x="102" y="179"/>
                      <a:pt x="103" y="177"/>
                    </a:cubicBezTo>
                    <a:cubicBezTo>
                      <a:pt x="106" y="179"/>
                      <a:pt x="101" y="183"/>
                      <a:pt x="100" y="186"/>
                    </a:cubicBezTo>
                    <a:close/>
                    <a:moveTo>
                      <a:pt x="99" y="171"/>
                    </a:moveTo>
                    <a:cubicBezTo>
                      <a:pt x="97" y="170"/>
                      <a:pt x="98" y="167"/>
                      <a:pt x="98" y="165"/>
                    </a:cubicBezTo>
                    <a:cubicBezTo>
                      <a:pt x="98" y="165"/>
                      <a:pt x="100" y="165"/>
                      <a:pt x="100" y="164"/>
                    </a:cubicBezTo>
                    <a:cubicBezTo>
                      <a:pt x="103" y="166"/>
                      <a:pt x="100" y="169"/>
                      <a:pt x="99" y="171"/>
                    </a:cubicBezTo>
                    <a:close/>
                    <a:moveTo>
                      <a:pt x="101" y="118"/>
                    </a:moveTo>
                    <a:cubicBezTo>
                      <a:pt x="100" y="120"/>
                      <a:pt x="99" y="122"/>
                      <a:pt x="97" y="123"/>
                    </a:cubicBezTo>
                    <a:cubicBezTo>
                      <a:pt x="96" y="120"/>
                      <a:pt x="99" y="119"/>
                      <a:pt x="99" y="116"/>
                    </a:cubicBezTo>
                    <a:cubicBezTo>
                      <a:pt x="101" y="116"/>
                      <a:pt x="101" y="118"/>
                      <a:pt x="101" y="118"/>
                    </a:cubicBezTo>
                    <a:close/>
                    <a:moveTo>
                      <a:pt x="100" y="111"/>
                    </a:moveTo>
                    <a:cubicBezTo>
                      <a:pt x="98" y="113"/>
                      <a:pt x="94" y="113"/>
                      <a:pt x="92" y="116"/>
                    </a:cubicBezTo>
                    <a:cubicBezTo>
                      <a:pt x="91" y="117"/>
                      <a:pt x="91" y="114"/>
                      <a:pt x="91" y="116"/>
                    </a:cubicBezTo>
                    <a:cubicBezTo>
                      <a:pt x="90" y="113"/>
                      <a:pt x="97" y="111"/>
                      <a:pt x="100" y="111"/>
                    </a:cubicBezTo>
                    <a:close/>
                    <a:moveTo>
                      <a:pt x="91" y="123"/>
                    </a:moveTo>
                    <a:cubicBezTo>
                      <a:pt x="91" y="124"/>
                      <a:pt x="88" y="126"/>
                      <a:pt x="89" y="128"/>
                    </a:cubicBezTo>
                    <a:cubicBezTo>
                      <a:pt x="89" y="129"/>
                      <a:pt x="88" y="127"/>
                      <a:pt x="87" y="127"/>
                    </a:cubicBezTo>
                    <a:cubicBezTo>
                      <a:pt x="88" y="126"/>
                      <a:pt x="89" y="123"/>
                      <a:pt x="91" y="123"/>
                    </a:cubicBezTo>
                    <a:close/>
                    <a:moveTo>
                      <a:pt x="63" y="155"/>
                    </a:moveTo>
                    <a:cubicBezTo>
                      <a:pt x="62" y="158"/>
                      <a:pt x="57" y="169"/>
                      <a:pt x="51" y="170"/>
                    </a:cubicBezTo>
                    <a:cubicBezTo>
                      <a:pt x="54" y="164"/>
                      <a:pt x="60" y="161"/>
                      <a:pt x="63" y="155"/>
                    </a:cubicBezTo>
                    <a:close/>
                    <a:moveTo>
                      <a:pt x="45" y="191"/>
                    </a:moveTo>
                    <a:cubicBezTo>
                      <a:pt x="44" y="194"/>
                      <a:pt x="41" y="196"/>
                      <a:pt x="39" y="198"/>
                    </a:cubicBezTo>
                    <a:cubicBezTo>
                      <a:pt x="39" y="196"/>
                      <a:pt x="42" y="192"/>
                      <a:pt x="45" y="191"/>
                    </a:cubicBezTo>
                    <a:close/>
                    <a:moveTo>
                      <a:pt x="35" y="205"/>
                    </a:moveTo>
                    <a:cubicBezTo>
                      <a:pt x="35" y="204"/>
                      <a:pt x="36" y="204"/>
                      <a:pt x="36" y="204"/>
                    </a:cubicBezTo>
                    <a:cubicBezTo>
                      <a:pt x="34" y="209"/>
                      <a:pt x="30" y="213"/>
                      <a:pt x="27" y="217"/>
                    </a:cubicBezTo>
                    <a:cubicBezTo>
                      <a:pt x="24" y="221"/>
                      <a:pt x="22" y="226"/>
                      <a:pt x="17" y="227"/>
                    </a:cubicBezTo>
                    <a:cubicBezTo>
                      <a:pt x="22" y="219"/>
                      <a:pt x="29" y="212"/>
                      <a:pt x="35" y="205"/>
                    </a:cubicBezTo>
                    <a:close/>
                    <a:moveTo>
                      <a:pt x="19" y="244"/>
                    </a:moveTo>
                    <a:cubicBezTo>
                      <a:pt x="20" y="242"/>
                      <a:pt x="17" y="240"/>
                      <a:pt x="16" y="241"/>
                    </a:cubicBezTo>
                    <a:cubicBezTo>
                      <a:pt x="15" y="240"/>
                      <a:pt x="14" y="238"/>
                      <a:pt x="14" y="236"/>
                    </a:cubicBezTo>
                    <a:cubicBezTo>
                      <a:pt x="14" y="236"/>
                      <a:pt x="15" y="235"/>
                      <a:pt x="15" y="235"/>
                    </a:cubicBezTo>
                    <a:cubicBezTo>
                      <a:pt x="22" y="239"/>
                      <a:pt x="28" y="247"/>
                      <a:pt x="31" y="253"/>
                    </a:cubicBezTo>
                    <a:cubicBezTo>
                      <a:pt x="27" y="250"/>
                      <a:pt x="24" y="244"/>
                      <a:pt x="19" y="244"/>
                    </a:cubicBezTo>
                    <a:close/>
                    <a:moveTo>
                      <a:pt x="56" y="271"/>
                    </a:moveTo>
                    <a:cubicBezTo>
                      <a:pt x="52" y="265"/>
                      <a:pt x="46" y="262"/>
                      <a:pt x="42" y="257"/>
                    </a:cubicBezTo>
                    <a:cubicBezTo>
                      <a:pt x="42" y="256"/>
                      <a:pt x="41" y="256"/>
                      <a:pt x="42" y="255"/>
                    </a:cubicBezTo>
                    <a:cubicBezTo>
                      <a:pt x="40" y="254"/>
                      <a:pt x="38" y="252"/>
                      <a:pt x="37" y="250"/>
                    </a:cubicBezTo>
                    <a:cubicBezTo>
                      <a:pt x="45" y="255"/>
                      <a:pt x="53" y="265"/>
                      <a:pt x="60" y="272"/>
                    </a:cubicBezTo>
                    <a:cubicBezTo>
                      <a:pt x="58" y="274"/>
                      <a:pt x="58" y="270"/>
                      <a:pt x="56" y="271"/>
                    </a:cubicBezTo>
                    <a:close/>
                    <a:moveTo>
                      <a:pt x="62" y="281"/>
                    </a:moveTo>
                    <a:cubicBezTo>
                      <a:pt x="63" y="281"/>
                      <a:pt x="65" y="283"/>
                      <a:pt x="66" y="285"/>
                    </a:cubicBezTo>
                    <a:cubicBezTo>
                      <a:pt x="64" y="284"/>
                      <a:pt x="64" y="282"/>
                      <a:pt x="62" y="281"/>
                    </a:cubicBezTo>
                    <a:close/>
                    <a:moveTo>
                      <a:pt x="56" y="265"/>
                    </a:moveTo>
                    <a:cubicBezTo>
                      <a:pt x="50" y="255"/>
                      <a:pt x="41" y="249"/>
                      <a:pt x="33" y="241"/>
                    </a:cubicBezTo>
                    <a:cubicBezTo>
                      <a:pt x="32" y="241"/>
                      <a:pt x="31" y="241"/>
                      <a:pt x="30" y="241"/>
                    </a:cubicBezTo>
                    <a:cubicBezTo>
                      <a:pt x="28" y="238"/>
                      <a:pt x="27" y="235"/>
                      <a:pt x="24" y="234"/>
                    </a:cubicBezTo>
                    <a:cubicBezTo>
                      <a:pt x="24" y="232"/>
                      <a:pt x="26" y="229"/>
                      <a:pt x="24" y="228"/>
                    </a:cubicBezTo>
                    <a:cubicBezTo>
                      <a:pt x="21" y="228"/>
                      <a:pt x="24" y="230"/>
                      <a:pt x="22" y="231"/>
                    </a:cubicBezTo>
                    <a:cubicBezTo>
                      <a:pt x="18" y="228"/>
                      <a:pt x="27" y="226"/>
                      <a:pt x="27" y="222"/>
                    </a:cubicBezTo>
                    <a:cubicBezTo>
                      <a:pt x="29" y="221"/>
                      <a:pt x="29" y="220"/>
                      <a:pt x="30" y="219"/>
                    </a:cubicBezTo>
                    <a:cubicBezTo>
                      <a:pt x="30" y="219"/>
                      <a:pt x="30" y="218"/>
                      <a:pt x="30" y="217"/>
                    </a:cubicBezTo>
                    <a:cubicBezTo>
                      <a:pt x="32" y="218"/>
                      <a:pt x="31" y="215"/>
                      <a:pt x="33" y="215"/>
                    </a:cubicBezTo>
                    <a:cubicBezTo>
                      <a:pt x="42" y="202"/>
                      <a:pt x="52" y="188"/>
                      <a:pt x="62" y="176"/>
                    </a:cubicBezTo>
                    <a:cubicBezTo>
                      <a:pt x="62" y="175"/>
                      <a:pt x="62" y="174"/>
                      <a:pt x="62" y="174"/>
                    </a:cubicBezTo>
                    <a:cubicBezTo>
                      <a:pt x="63" y="174"/>
                      <a:pt x="63" y="172"/>
                      <a:pt x="65" y="172"/>
                    </a:cubicBezTo>
                    <a:cubicBezTo>
                      <a:pt x="65" y="171"/>
                      <a:pt x="64" y="171"/>
                      <a:pt x="64" y="170"/>
                    </a:cubicBezTo>
                    <a:cubicBezTo>
                      <a:pt x="71" y="164"/>
                      <a:pt x="75" y="156"/>
                      <a:pt x="81" y="149"/>
                    </a:cubicBezTo>
                    <a:cubicBezTo>
                      <a:pt x="82" y="147"/>
                      <a:pt x="82" y="146"/>
                      <a:pt x="84" y="144"/>
                    </a:cubicBezTo>
                    <a:cubicBezTo>
                      <a:pt x="84" y="144"/>
                      <a:pt x="85" y="144"/>
                      <a:pt x="85" y="144"/>
                    </a:cubicBezTo>
                    <a:cubicBezTo>
                      <a:pt x="89" y="170"/>
                      <a:pt x="90" y="197"/>
                      <a:pt x="94" y="219"/>
                    </a:cubicBezTo>
                    <a:cubicBezTo>
                      <a:pt x="93" y="228"/>
                      <a:pt x="95" y="242"/>
                      <a:pt x="96" y="252"/>
                    </a:cubicBezTo>
                    <a:cubicBezTo>
                      <a:pt x="96" y="261"/>
                      <a:pt x="97" y="268"/>
                      <a:pt x="99" y="276"/>
                    </a:cubicBezTo>
                    <a:cubicBezTo>
                      <a:pt x="100" y="286"/>
                      <a:pt x="102" y="295"/>
                      <a:pt x="104" y="303"/>
                    </a:cubicBezTo>
                    <a:cubicBezTo>
                      <a:pt x="103" y="309"/>
                      <a:pt x="106" y="317"/>
                      <a:pt x="106" y="324"/>
                    </a:cubicBezTo>
                    <a:cubicBezTo>
                      <a:pt x="104" y="325"/>
                      <a:pt x="104" y="323"/>
                      <a:pt x="105" y="322"/>
                    </a:cubicBezTo>
                    <a:cubicBezTo>
                      <a:pt x="103" y="322"/>
                      <a:pt x="104" y="323"/>
                      <a:pt x="103" y="324"/>
                    </a:cubicBezTo>
                    <a:cubicBezTo>
                      <a:pt x="100" y="323"/>
                      <a:pt x="99" y="320"/>
                      <a:pt x="98" y="318"/>
                    </a:cubicBezTo>
                    <a:cubicBezTo>
                      <a:pt x="103" y="319"/>
                      <a:pt x="102" y="309"/>
                      <a:pt x="97" y="312"/>
                    </a:cubicBezTo>
                    <a:cubicBezTo>
                      <a:pt x="82" y="298"/>
                      <a:pt x="71" y="279"/>
                      <a:pt x="56" y="265"/>
                    </a:cubicBezTo>
                    <a:close/>
                    <a:moveTo>
                      <a:pt x="95" y="325"/>
                    </a:moveTo>
                    <a:cubicBezTo>
                      <a:pt x="96" y="325"/>
                      <a:pt x="96" y="324"/>
                      <a:pt x="97" y="324"/>
                    </a:cubicBezTo>
                    <a:cubicBezTo>
                      <a:pt x="98" y="325"/>
                      <a:pt x="99" y="327"/>
                      <a:pt x="101" y="327"/>
                    </a:cubicBezTo>
                    <a:cubicBezTo>
                      <a:pt x="100" y="329"/>
                      <a:pt x="100" y="330"/>
                      <a:pt x="99" y="332"/>
                    </a:cubicBezTo>
                    <a:cubicBezTo>
                      <a:pt x="97" y="330"/>
                      <a:pt x="96" y="328"/>
                      <a:pt x="95" y="325"/>
                    </a:cubicBezTo>
                    <a:close/>
                    <a:moveTo>
                      <a:pt x="97" y="340"/>
                    </a:moveTo>
                    <a:cubicBezTo>
                      <a:pt x="96" y="337"/>
                      <a:pt x="95" y="334"/>
                      <a:pt x="95" y="331"/>
                    </a:cubicBezTo>
                    <a:cubicBezTo>
                      <a:pt x="100" y="332"/>
                      <a:pt x="98" y="336"/>
                      <a:pt x="97" y="340"/>
                    </a:cubicBezTo>
                    <a:close/>
                    <a:moveTo>
                      <a:pt x="84" y="354"/>
                    </a:moveTo>
                    <a:cubicBezTo>
                      <a:pt x="85" y="353"/>
                      <a:pt x="85" y="351"/>
                      <a:pt x="86" y="350"/>
                    </a:cubicBezTo>
                    <a:cubicBezTo>
                      <a:pt x="88" y="353"/>
                      <a:pt x="88" y="356"/>
                      <a:pt x="88" y="361"/>
                    </a:cubicBezTo>
                    <a:cubicBezTo>
                      <a:pt x="87" y="359"/>
                      <a:pt x="85" y="357"/>
                      <a:pt x="84" y="354"/>
                    </a:cubicBezTo>
                    <a:close/>
                    <a:moveTo>
                      <a:pt x="91" y="330"/>
                    </a:moveTo>
                    <a:cubicBezTo>
                      <a:pt x="93" y="334"/>
                      <a:pt x="93" y="341"/>
                      <a:pt x="93" y="346"/>
                    </a:cubicBezTo>
                    <a:cubicBezTo>
                      <a:pt x="87" y="345"/>
                      <a:pt x="89" y="336"/>
                      <a:pt x="91" y="330"/>
                    </a:cubicBezTo>
                    <a:close/>
                    <a:moveTo>
                      <a:pt x="90" y="354"/>
                    </a:moveTo>
                    <a:cubicBezTo>
                      <a:pt x="91" y="353"/>
                      <a:pt x="91" y="351"/>
                      <a:pt x="90" y="350"/>
                    </a:cubicBezTo>
                    <a:cubicBezTo>
                      <a:pt x="91" y="349"/>
                      <a:pt x="92" y="352"/>
                      <a:pt x="93" y="353"/>
                    </a:cubicBezTo>
                    <a:cubicBezTo>
                      <a:pt x="94" y="354"/>
                      <a:pt x="95" y="352"/>
                      <a:pt x="96" y="353"/>
                    </a:cubicBezTo>
                    <a:cubicBezTo>
                      <a:pt x="97" y="351"/>
                      <a:pt x="96" y="348"/>
                      <a:pt x="97" y="344"/>
                    </a:cubicBezTo>
                    <a:cubicBezTo>
                      <a:pt x="99" y="343"/>
                      <a:pt x="99" y="339"/>
                      <a:pt x="101" y="336"/>
                    </a:cubicBezTo>
                    <a:cubicBezTo>
                      <a:pt x="101" y="347"/>
                      <a:pt x="98" y="356"/>
                      <a:pt x="95" y="365"/>
                    </a:cubicBezTo>
                    <a:cubicBezTo>
                      <a:pt x="94" y="365"/>
                      <a:pt x="94" y="365"/>
                      <a:pt x="93" y="365"/>
                    </a:cubicBezTo>
                    <a:cubicBezTo>
                      <a:pt x="91" y="362"/>
                      <a:pt x="93" y="355"/>
                      <a:pt x="90" y="354"/>
                    </a:cubicBezTo>
                    <a:close/>
                    <a:moveTo>
                      <a:pt x="99" y="367"/>
                    </a:moveTo>
                    <a:cubicBezTo>
                      <a:pt x="100" y="365"/>
                      <a:pt x="100" y="363"/>
                      <a:pt x="101" y="361"/>
                    </a:cubicBezTo>
                    <a:cubicBezTo>
                      <a:pt x="103" y="362"/>
                      <a:pt x="102" y="368"/>
                      <a:pt x="99" y="367"/>
                    </a:cubicBezTo>
                    <a:close/>
                    <a:moveTo>
                      <a:pt x="100" y="377"/>
                    </a:moveTo>
                    <a:cubicBezTo>
                      <a:pt x="99" y="373"/>
                      <a:pt x="93" y="372"/>
                      <a:pt x="93" y="366"/>
                    </a:cubicBezTo>
                    <a:cubicBezTo>
                      <a:pt x="96" y="368"/>
                      <a:pt x="98" y="370"/>
                      <a:pt x="102" y="371"/>
                    </a:cubicBezTo>
                    <a:cubicBezTo>
                      <a:pt x="104" y="372"/>
                      <a:pt x="103" y="369"/>
                      <a:pt x="105" y="369"/>
                    </a:cubicBezTo>
                    <a:cubicBezTo>
                      <a:pt x="106" y="372"/>
                      <a:pt x="107" y="374"/>
                      <a:pt x="108" y="377"/>
                    </a:cubicBezTo>
                    <a:cubicBezTo>
                      <a:pt x="107" y="378"/>
                      <a:pt x="104" y="376"/>
                      <a:pt x="103" y="376"/>
                    </a:cubicBezTo>
                    <a:cubicBezTo>
                      <a:pt x="102" y="376"/>
                      <a:pt x="102" y="378"/>
                      <a:pt x="100" y="377"/>
                    </a:cubicBezTo>
                    <a:close/>
                    <a:moveTo>
                      <a:pt x="112" y="391"/>
                    </a:moveTo>
                    <a:cubicBezTo>
                      <a:pt x="110" y="387"/>
                      <a:pt x="108" y="385"/>
                      <a:pt x="105" y="383"/>
                    </a:cubicBezTo>
                    <a:cubicBezTo>
                      <a:pt x="110" y="381"/>
                      <a:pt x="112" y="389"/>
                      <a:pt x="113" y="391"/>
                    </a:cubicBezTo>
                    <a:cubicBezTo>
                      <a:pt x="113" y="392"/>
                      <a:pt x="113" y="390"/>
                      <a:pt x="112" y="391"/>
                    </a:cubicBezTo>
                    <a:close/>
                    <a:moveTo>
                      <a:pt x="115" y="381"/>
                    </a:moveTo>
                    <a:cubicBezTo>
                      <a:pt x="111" y="374"/>
                      <a:pt x="109" y="366"/>
                      <a:pt x="106" y="360"/>
                    </a:cubicBezTo>
                    <a:cubicBezTo>
                      <a:pt x="108" y="353"/>
                      <a:pt x="107" y="349"/>
                      <a:pt x="109" y="342"/>
                    </a:cubicBezTo>
                    <a:cubicBezTo>
                      <a:pt x="113" y="346"/>
                      <a:pt x="108" y="351"/>
                      <a:pt x="110" y="355"/>
                    </a:cubicBezTo>
                    <a:cubicBezTo>
                      <a:pt x="112" y="355"/>
                      <a:pt x="113" y="354"/>
                      <a:pt x="115" y="353"/>
                    </a:cubicBezTo>
                    <a:cubicBezTo>
                      <a:pt x="115" y="358"/>
                      <a:pt x="115" y="363"/>
                      <a:pt x="113" y="368"/>
                    </a:cubicBezTo>
                    <a:cubicBezTo>
                      <a:pt x="113" y="369"/>
                      <a:pt x="114" y="369"/>
                      <a:pt x="114" y="370"/>
                    </a:cubicBezTo>
                    <a:cubicBezTo>
                      <a:pt x="115" y="370"/>
                      <a:pt x="115" y="369"/>
                      <a:pt x="116" y="370"/>
                    </a:cubicBezTo>
                    <a:cubicBezTo>
                      <a:pt x="115" y="373"/>
                      <a:pt x="116" y="377"/>
                      <a:pt x="115" y="381"/>
                    </a:cubicBezTo>
                    <a:close/>
                    <a:moveTo>
                      <a:pt x="117" y="359"/>
                    </a:moveTo>
                    <a:cubicBezTo>
                      <a:pt x="117" y="356"/>
                      <a:pt x="115" y="353"/>
                      <a:pt x="117" y="350"/>
                    </a:cubicBezTo>
                    <a:cubicBezTo>
                      <a:pt x="119" y="350"/>
                      <a:pt x="119" y="353"/>
                      <a:pt x="120" y="354"/>
                    </a:cubicBezTo>
                    <a:cubicBezTo>
                      <a:pt x="120" y="356"/>
                      <a:pt x="119" y="358"/>
                      <a:pt x="117" y="359"/>
                    </a:cubicBezTo>
                    <a:close/>
                    <a:moveTo>
                      <a:pt x="123" y="342"/>
                    </a:moveTo>
                    <a:cubicBezTo>
                      <a:pt x="124" y="343"/>
                      <a:pt x="126" y="344"/>
                      <a:pt x="127" y="346"/>
                    </a:cubicBezTo>
                    <a:cubicBezTo>
                      <a:pt x="126" y="348"/>
                      <a:pt x="125" y="349"/>
                      <a:pt x="122" y="349"/>
                    </a:cubicBezTo>
                    <a:cubicBezTo>
                      <a:pt x="124" y="347"/>
                      <a:pt x="121" y="346"/>
                      <a:pt x="120" y="344"/>
                    </a:cubicBezTo>
                    <a:cubicBezTo>
                      <a:pt x="121" y="343"/>
                      <a:pt x="123" y="343"/>
                      <a:pt x="123" y="342"/>
                    </a:cubicBezTo>
                    <a:close/>
                    <a:moveTo>
                      <a:pt x="123" y="378"/>
                    </a:moveTo>
                    <a:cubicBezTo>
                      <a:pt x="125" y="381"/>
                      <a:pt x="126" y="385"/>
                      <a:pt x="121" y="385"/>
                    </a:cubicBezTo>
                    <a:cubicBezTo>
                      <a:pt x="123" y="384"/>
                      <a:pt x="118" y="379"/>
                      <a:pt x="123" y="378"/>
                    </a:cubicBezTo>
                    <a:close/>
                    <a:moveTo>
                      <a:pt x="122" y="395"/>
                    </a:moveTo>
                    <a:cubicBezTo>
                      <a:pt x="124" y="396"/>
                      <a:pt x="125" y="398"/>
                      <a:pt x="126" y="400"/>
                    </a:cubicBezTo>
                    <a:cubicBezTo>
                      <a:pt x="124" y="402"/>
                      <a:pt x="124" y="405"/>
                      <a:pt x="121" y="405"/>
                    </a:cubicBezTo>
                    <a:cubicBezTo>
                      <a:pt x="122" y="403"/>
                      <a:pt x="120" y="397"/>
                      <a:pt x="122" y="395"/>
                    </a:cubicBezTo>
                    <a:close/>
                    <a:moveTo>
                      <a:pt x="123" y="425"/>
                    </a:moveTo>
                    <a:cubicBezTo>
                      <a:pt x="123" y="420"/>
                      <a:pt x="122" y="417"/>
                      <a:pt x="123" y="415"/>
                    </a:cubicBezTo>
                    <a:cubicBezTo>
                      <a:pt x="123" y="419"/>
                      <a:pt x="127" y="418"/>
                      <a:pt x="128" y="421"/>
                    </a:cubicBezTo>
                    <a:cubicBezTo>
                      <a:pt x="128" y="422"/>
                      <a:pt x="126" y="423"/>
                      <a:pt x="126" y="425"/>
                    </a:cubicBezTo>
                    <a:cubicBezTo>
                      <a:pt x="125" y="425"/>
                      <a:pt x="125" y="424"/>
                      <a:pt x="123" y="425"/>
                    </a:cubicBezTo>
                    <a:close/>
                    <a:moveTo>
                      <a:pt x="128" y="437"/>
                    </a:moveTo>
                    <a:cubicBezTo>
                      <a:pt x="129" y="441"/>
                      <a:pt x="126" y="441"/>
                      <a:pt x="126" y="445"/>
                    </a:cubicBezTo>
                    <a:cubicBezTo>
                      <a:pt x="124" y="443"/>
                      <a:pt x="124" y="437"/>
                      <a:pt x="128" y="437"/>
                    </a:cubicBezTo>
                    <a:close/>
                    <a:moveTo>
                      <a:pt x="126" y="456"/>
                    </a:moveTo>
                    <a:cubicBezTo>
                      <a:pt x="126" y="455"/>
                      <a:pt x="127" y="453"/>
                      <a:pt x="126" y="452"/>
                    </a:cubicBezTo>
                    <a:cubicBezTo>
                      <a:pt x="127" y="452"/>
                      <a:pt x="128" y="451"/>
                      <a:pt x="128" y="451"/>
                    </a:cubicBezTo>
                    <a:cubicBezTo>
                      <a:pt x="129" y="451"/>
                      <a:pt x="127" y="455"/>
                      <a:pt x="126" y="456"/>
                    </a:cubicBezTo>
                    <a:close/>
                    <a:moveTo>
                      <a:pt x="128" y="467"/>
                    </a:moveTo>
                    <a:cubicBezTo>
                      <a:pt x="132" y="471"/>
                      <a:pt x="131" y="476"/>
                      <a:pt x="128" y="481"/>
                    </a:cubicBezTo>
                    <a:cubicBezTo>
                      <a:pt x="128" y="476"/>
                      <a:pt x="127" y="473"/>
                      <a:pt x="128" y="467"/>
                    </a:cubicBezTo>
                    <a:close/>
                    <a:moveTo>
                      <a:pt x="130" y="496"/>
                    </a:moveTo>
                    <a:cubicBezTo>
                      <a:pt x="128" y="494"/>
                      <a:pt x="129" y="490"/>
                      <a:pt x="128" y="487"/>
                    </a:cubicBezTo>
                    <a:cubicBezTo>
                      <a:pt x="135" y="482"/>
                      <a:pt x="132" y="493"/>
                      <a:pt x="130" y="496"/>
                    </a:cubicBezTo>
                    <a:close/>
                    <a:moveTo>
                      <a:pt x="133" y="512"/>
                    </a:moveTo>
                    <a:cubicBezTo>
                      <a:pt x="133" y="516"/>
                      <a:pt x="131" y="517"/>
                      <a:pt x="132" y="520"/>
                    </a:cubicBezTo>
                    <a:cubicBezTo>
                      <a:pt x="130" y="517"/>
                      <a:pt x="130" y="511"/>
                      <a:pt x="130" y="506"/>
                    </a:cubicBezTo>
                    <a:cubicBezTo>
                      <a:pt x="131" y="508"/>
                      <a:pt x="130" y="511"/>
                      <a:pt x="133" y="512"/>
                    </a:cubicBezTo>
                    <a:close/>
                    <a:moveTo>
                      <a:pt x="132" y="524"/>
                    </a:moveTo>
                    <a:cubicBezTo>
                      <a:pt x="134" y="526"/>
                      <a:pt x="135" y="530"/>
                      <a:pt x="133" y="533"/>
                    </a:cubicBezTo>
                    <a:cubicBezTo>
                      <a:pt x="131" y="531"/>
                      <a:pt x="132" y="527"/>
                      <a:pt x="132" y="524"/>
                    </a:cubicBezTo>
                    <a:close/>
                    <a:moveTo>
                      <a:pt x="136" y="535"/>
                    </a:moveTo>
                    <a:cubicBezTo>
                      <a:pt x="137" y="535"/>
                      <a:pt x="137" y="536"/>
                      <a:pt x="139" y="535"/>
                    </a:cubicBezTo>
                    <a:cubicBezTo>
                      <a:pt x="138" y="539"/>
                      <a:pt x="136" y="540"/>
                      <a:pt x="134" y="543"/>
                    </a:cubicBezTo>
                    <a:cubicBezTo>
                      <a:pt x="131" y="541"/>
                      <a:pt x="135" y="537"/>
                      <a:pt x="136" y="535"/>
                    </a:cubicBezTo>
                    <a:close/>
                    <a:moveTo>
                      <a:pt x="135" y="553"/>
                    </a:moveTo>
                    <a:cubicBezTo>
                      <a:pt x="133" y="551"/>
                      <a:pt x="135" y="549"/>
                      <a:pt x="133" y="548"/>
                    </a:cubicBezTo>
                    <a:cubicBezTo>
                      <a:pt x="135" y="546"/>
                      <a:pt x="138" y="543"/>
                      <a:pt x="138" y="541"/>
                    </a:cubicBezTo>
                    <a:cubicBezTo>
                      <a:pt x="139" y="540"/>
                      <a:pt x="139" y="541"/>
                      <a:pt x="140" y="541"/>
                    </a:cubicBezTo>
                    <a:cubicBezTo>
                      <a:pt x="139" y="546"/>
                      <a:pt x="136" y="548"/>
                      <a:pt x="135" y="553"/>
                    </a:cubicBezTo>
                    <a:close/>
                    <a:moveTo>
                      <a:pt x="141" y="654"/>
                    </a:moveTo>
                    <a:cubicBezTo>
                      <a:pt x="142" y="655"/>
                      <a:pt x="143" y="656"/>
                      <a:pt x="144" y="658"/>
                    </a:cubicBezTo>
                    <a:cubicBezTo>
                      <a:pt x="145" y="658"/>
                      <a:pt x="145" y="657"/>
                      <a:pt x="146" y="658"/>
                    </a:cubicBezTo>
                    <a:cubicBezTo>
                      <a:pt x="145" y="659"/>
                      <a:pt x="144" y="661"/>
                      <a:pt x="143" y="663"/>
                    </a:cubicBezTo>
                    <a:cubicBezTo>
                      <a:pt x="141" y="662"/>
                      <a:pt x="141" y="660"/>
                      <a:pt x="139" y="660"/>
                    </a:cubicBezTo>
                    <a:cubicBezTo>
                      <a:pt x="138" y="660"/>
                      <a:pt x="138" y="661"/>
                      <a:pt x="137" y="661"/>
                    </a:cubicBezTo>
                    <a:cubicBezTo>
                      <a:pt x="138" y="663"/>
                      <a:pt x="139" y="664"/>
                      <a:pt x="141" y="666"/>
                    </a:cubicBezTo>
                    <a:cubicBezTo>
                      <a:pt x="140" y="668"/>
                      <a:pt x="139" y="669"/>
                      <a:pt x="138" y="670"/>
                    </a:cubicBezTo>
                    <a:cubicBezTo>
                      <a:pt x="137" y="667"/>
                      <a:pt x="135" y="666"/>
                      <a:pt x="133" y="664"/>
                    </a:cubicBezTo>
                    <a:cubicBezTo>
                      <a:pt x="136" y="660"/>
                      <a:pt x="140" y="658"/>
                      <a:pt x="141" y="654"/>
                    </a:cubicBezTo>
                    <a:close/>
                    <a:moveTo>
                      <a:pt x="142" y="675"/>
                    </a:moveTo>
                    <a:cubicBezTo>
                      <a:pt x="142" y="673"/>
                      <a:pt x="144" y="672"/>
                      <a:pt x="145" y="671"/>
                    </a:cubicBezTo>
                    <a:cubicBezTo>
                      <a:pt x="146" y="672"/>
                      <a:pt x="143" y="675"/>
                      <a:pt x="142" y="675"/>
                    </a:cubicBezTo>
                    <a:close/>
                    <a:moveTo>
                      <a:pt x="136" y="672"/>
                    </a:moveTo>
                    <a:cubicBezTo>
                      <a:pt x="135" y="671"/>
                      <a:pt x="133" y="670"/>
                      <a:pt x="133" y="668"/>
                    </a:cubicBezTo>
                    <a:cubicBezTo>
                      <a:pt x="134" y="669"/>
                      <a:pt x="135" y="670"/>
                      <a:pt x="136" y="672"/>
                    </a:cubicBezTo>
                    <a:close/>
                    <a:moveTo>
                      <a:pt x="133" y="643"/>
                    </a:moveTo>
                    <a:cubicBezTo>
                      <a:pt x="136" y="643"/>
                      <a:pt x="135" y="651"/>
                      <a:pt x="132" y="651"/>
                    </a:cubicBezTo>
                    <a:cubicBezTo>
                      <a:pt x="131" y="649"/>
                      <a:pt x="130" y="648"/>
                      <a:pt x="128" y="647"/>
                    </a:cubicBezTo>
                    <a:cubicBezTo>
                      <a:pt x="129" y="645"/>
                      <a:pt x="131" y="644"/>
                      <a:pt x="133" y="643"/>
                    </a:cubicBezTo>
                    <a:close/>
                    <a:moveTo>
                      <a:pt x="123" y="650"/>
                    </a:moveTo>
                    <a:cubicBezTo>
                      <a:pt x="124" y="650"/>
                      <a:pt x="125" y="651"/>
                      <a:pt x="125" y="652"/>
                    </a:cubicBezTo>
                    <a:cubicBezTo>
                      <a:pt x="123" y="652"/>
                      <a:pt x="123" y="653"/>
                      <a:pt x="122" y="652"/>
                    </a:cubicBezTo>
                    <a:cubicBezTo>
                      <a:pt x="122" y="651"/>
                      <a:pt x="124" y="652"/>
                      <a:pt x="123" y="650"/>
                    </a:cubicBezTo>
                    <a:close/>
                    <a:moveTo>
                      <a:pt x="116" y="677"/>
                    </a:moveTo>
                    <a:cubicBezTo>
                      <a:pt x="115" y="674"/>
                      <a:pt x="112" y="671"/>
                      <a:pt x="112" y="669"/>
                    </a:cubicBezTo>
                    <a:cubicBezTo>
                      <a:pt x="113" y="671"/>
                      <a:pt x="115" y="673"/>
                      <a:pt x="117" y="674"/>
                    </a:cubicBezTo>
                    <a:cubicBezTo>
                      <a:pt x="117" y="676"/>
                      <a:pt x="116" y="676"/>
                      <a:pt x="116" y="677"/>
                    </a:cubicBezTo>
                    <a:close/>
                    <a:moveTo>
                      <a:pt x="112" y="661"/>
                    </a:moveTo>
                    <a:cubicBezTo>
                      <a:pt x="112" y="661"/>
                      <a:pt x="112" y="661"/>
                      <a:pt x="113" y="661"/>
                    </a:cubicBezTo>
                    <a:cubicBezTo>
                      <a:pt x="114" y="664"/>
                      <a:pt x="116" y="666"/>
                      <a:pt x="117" y="668"/>
                    </a:cubicBezTo>
                    <a:cubicBezTo>
                      <a:pt x="114" y="667"/>
                      <a:pt x="113" y="664"/>
                      <a:pt x="112" y="661"/>
                    </a:cubicBezTo>
                    <a:close/>
                    <a:moveTo>
                      <a:pt x="118" y="657"/>
                    </a:moveTo>
                    <a:cubicBezTo>
                      <a:pt x="121" y="656"/>
                      <a:pt x="123" y="655"/>
                      <a:pt x="126" y="655"/>
                    </a:cubicBezTo>
                    <a:cubicBezTo>
                      <a:pt x="126" y="657"/>
                      <a:pt x="128" y="658"/>
                      <a:pt x="127" y="660"/>
                    </a:cubicBezTo>
                    <a:cubicBezTo>
                      <a:pt x="125" y="660"/>
                      <a:pt x="125" y="658"/>
                      <a:pt x="123" y="658"/>
                    </a:cubicBezTo>
                    <a:cubicBezTo>
                      <a:pt x="122" y="658"/>
                      <a:pt x="121" y="658"/>
                      <a:pt x="121" y="659"/>
                    </a:cubicBezTo>
                    <a:cubicBezTo>
                      <a:pt x="122" y="661"/>
                      <a:pt x="123" y="662"/>
                      <a:pt x="123" y="665"/>
                    </a:cubicBezTo>
                    <a:cubicBezTo>
                      <a:pt x="121" y="663"/>
                      <a:pt x="118" y="661"/>
                      <a:pt x="118" y="657"/>
                    </a:cubicBezTo>
                    <a:close/>
                    <a:moveTo>
                      <a:pt x="150" y="682"/>
                    </a:moveTo>
                    <a:cubicBezTo>
                      <a:pt x="141" y="684"/>
                      <a:pt x="132" y="684"/>
                      <a:pt x="123" y="684"/>
                    </a:cubicBezTo>
                    <a:cubicBezTo>
                      <a:pt x="123" y="683"/>
                      <a:pt x="124" y="684"/>
                      <a:pt x="124" y="683"/>
                    </a:cubicBezTo>
                    <a:cubicBezTo>
                      <a:pt x="122" y="683"/>
                      <a:pt x="122" y="684"/>
                      <a:pt x="120" y="683"/>
                    </a:cubicBezTo>
                    <a:cubicBezTo>
                      <a:pt x="122" y="682"/>
                      <a:pt x="125" y="679"/>
                      <a:pt x="123" y="678"/>
                    </a:cubicBezTo>
                    <a:cubicBezTo>
                      <a:pt x="129" y="673"/>
                      <a:pt x="130" y="683"/>
                      <a:pt x="136" y="682"/>
                    </a:cubicBezTo>
                    <a:cubicBezTo>
                      <a:pt x="138" y="682"/>
                      <a:pt x="137" y="680"/>
                      <a:pt x="139" y="680"/>
                    </a:cubicBezTo>
                    <a:cubicBezTo>
                      <a:pt x="141" y="681"/>
                      <a:pt x="141" y="682"/>
                      <a:pt x="143" y="683"/>
                    </a:cubicBezTo>
                    <a:cubicBezTo>
                      <a:pt x="147" y="682"/>
                      <a:pt x="148" y="678"/>
                      <a:pt x="151" y="676"/>
                    </a:cubicBezTo>
                    <a:cubicBezTo>
                      <a:pt x="153" y="678"/>
                      <a:pt x="151" y="680"/>
                      <a:pt x="150" y="682"/>
                    </a:cubicBezTo>
                    <a:close/>
                    <a:moveTo>
                      <a:pt x="154" y="652"/>
                    </a:moveTo>
                    <a:cubicBezTo>
                      <a:pt x="155" y="653"/>
                      <a:pt x="152" y="654"/>
                      <a:pt x="152" y="656"/>
                    </a:cubicBezTo>
                    <a:cubicBezTo>
                      <a:pt x="151" y="655"/>
                      <a:pt x="153" y="653"/>
                      <a:pt x="154" y="652"/>
                    </a:cubicBezTo>
                    <a:close/>
                    <a:moveTo>
                      <a:pt x="154" y="664"/>
                    </a:moveTo>
                    <a:cubicBezTo>
                      <a:pt x="156" y="665"/>
                      <a:pt x="154" y="666"/>
                      <a:pt x="154" y="667"/>
                    </a:cubicBezTo>
                    <a:cubicBezTo>
                      <a:pt x="152" y="667"/>
                      <a:pt x="154" y="665"/>
                      <a:pt x="154" y="664"/>
                    </a:cubicBezTo>
                    <a:close/>
                    <a:moveTo>
                      <a:pt x="152" y="673"/>
                    </a:moveTo>
                    <a:cubicBezTo>
                      <a:pt x="152" y="671"/>
                      <a:pt x="155" y="672"/>
                      <a:pt x="154" y="674"/>
                    </a:cubicBezTo>
                    <a:cubicBezTo>
                      <a:pt x="153" y="675"/>
                      <a:pt x="153" y="673"/>
                      <a:pt x="152" y="673"/>
                    </a:cubicBezTo>
                    <a:close/>
                    <a:moveTo>
                      <a:pt x="156" y="671"/>
                    </a:moveTo>
                    <a:cubicBezTo>
                      <a:pt x="155" y="671"/>
                      <a:pt x="155" y="670"/>
                      <a:pt x="154" y="670"/>
                    </a:cubicBezTo>
                    <a:cubicBezTo>
                      <a:pt x="155" y="669"/>
                      <a:pt x="157" y="669"/>
                      <a:pt x="156" y="667"/>
                    </a:cubicBezTo>
                    <a:cubicBezTo>
                      <a:pt x="159" y="668"/>
                      <a:pt x="156" y="669"/>
                      <a:pt x="156" y="671"/>
                    </a:cubicBezTo>
                    <a:close/>
                    <a:moveTo>
                      <a:pt x="157" y="658"/>
                    </a:moveTo>
                    <a:cubicBezTo>
                      <a:pt x="160" y="659"/>
                      <a:pt x="158" y="661"/>
                      <a:pt x="157" y="662"/>
                    </a:cubicBezTo>
                    <a:cubicBezTo>
                      <a:pt x="155" y="662"/>
                      <a:pt x="157" y="660"/>
                      <a:pt x="157" y="658"/>
                    </a:cubicBezTo>
                    <a:close/>
                    <a:moveTo>
                      <a:pt x="158" y="675"/>
                    </a:moveTo>
                    <a:cubicBezTo>
                      <a:pt x="158" y="673"/>
                      <a:pt x="159" y="672"/>
                      <a:pt x="160" y="671"/>
                    </a:cubicBezTo>
                    <a:cubicBezTo>
                      <a:pt x="162" y="672"/>
                      <a:pt x="160" y="676"/>
                      <a:pt x="158" y="675"/>
                    </a:cubicBezTo>
                    <a:close/>
                    <a:moveTo>
                      <a:pt x="162" y="668"/>
                    </a:moveTo>
                    <a:cubicBezTo>
                      <a:pt x="162" y="667"/>
                      <a:pt x="162" y="665"/>
                      <a:pt x="164" y="665"/>
                    </a:cubicBezTo>
                    <a:cubicBezTo>
                      <a:pt x="164" y="666"/>
                      <a:pt x="164" y="667"/>
                      <a:pt x="165" y="667"/>
                    </a:cubicBezTo>
                    <a:cubicBezTo>
                      <a:pt x="165" y="668"/>
                      <a:pt x="163" y="668"/>
                      <a:pt x="162" y="668"/>
                    </a:cubicBezTo>
                    <a:close/>
                    <a:moveTo>
                      <a:pt x="165" y="662"/>
                    </a:moveTo>
                    <a:cubicBezTo>
                      <a:pt x="166" y="663"/>
                      <a:pt x="167" y="664"/>
                      <a:pt x="168" y="665"/>
                    </a:cubicBezTo>
                    <a:cubicBezTo>
                      <a:pt x="166" y="666"/>
                      <a:pt x="163" y="663"/>
                      <a:pt x="165" y="662"/>
                    </a:cubicBezTo>
                    <a:close/>
                    <a:moveTo>
                      <a:pt x="169" y="653"/>
                    </a:moveTo>
                    <a:cubicBezTo>
                      <a:pt x="171" y="655"/>
                      <a:pt x="171" y="659"/>
                      <a:pt x="172" y="661"/>
                    </a:cubicBezTo>
                    <a:cubicBezTo>
                      <a:pt x="166" y="662"/>
                      <a:pt x="167" y="657"/>
                      <a:pt x="169" y="653"/>
                    </a:cubicBezTo>
                    <a:close/>
                    <a:moveTo>
                      <a:pt x="170" y="651"/>
                    </a:moveTo>
                    <a:cubicBezTo>
                      <a:pt x="167" y="650"/>
                      <a:pt x="166" y="652"/>
                      <a:pt x="164" y="654"/>
                    </a:cubicBezTo>
                    <a:cubicBezTo>
                      <a:pt x="163" y="654"/>
                      <a:pt x="163" y="652"/>
                      <a:pt x="162" y="652"/>
                    </a:cubicBezTo>
                    <a:cubicBezTo>
                      <a:pt x="163" y="650"/>
                      <a:pt x="165" y="648"/>
                      <a:pt x="166" y="645"/>
                    </a:cubicBezTo>
                    <a:cubicBezTo>
                      <a:pt x="168" y="647"/>
                      <a:pt x="171" y="647"/>
                      <a:pt x="170" y="651"/>
                    </a:cubicBezTo>
                    <a:close/>
                    <a:moveTo>
                      <a:pt x="154" y="639"/>
                    </a:moveTo>
                    <a:cubicBezTo>
                      <a:pt x="154" y="639"/>
                      <a:pt x="154" y="639"/>
                      <a:pt x="154" y="639"/>
                    </a:cubicBezTo>
                    <a:cubicBezTo>
                      <a:pt x="156" y="639"/>
                      <a:pt x="160" y="641"/>
                      <a:pt x="162" y="643"/>
                    </a:cubicBezTo>
                    <a:cubicBezTo>
                      <a:pt x="160" y="644"/>
                      <a:pt x="159" y="647"/>
                      <a:pt x="157" y="648"/>
                    </a:cubicBezTo>
                    <a:cubicBezTo>
                      <a:pt x="156" y="644"/>
                      <a:pt x="154" y="643"/>
                      <a:pt x="152" y="641"/>
                    </a:cubicBezTo>
                    <a:cubicBezTo>
                      <a:pt x="152" y="640"/>
                      <a:pt x="153" y="639"/>
                      <a:pt x="154" y="639"/>
                    </a:cubicBezTo>
                    <a:close/>
                    <a:moveTo>
                      <a:pt x="151" y="587"/>
                    </a:moveTo>
                    <a:cubicBezTo>
                      <a:pt x="153" y="592"/>
                      <a:pt x="152" y="597"/>
                      <a:pt x="152" y="604"/>
                    </a:cubicBezTo>
                    <a:cubicBezTo>
                      <a:pt x="150" y="604"/>
                      <a:pt x="150" y="606"/>
                      <a:pt x="148" y="606"/>
                    </a:cubicBezTo>
                    <a:cubicBezTo>
                      <a:pt x="147" y="603"/>
                      <a:pt x="144" y="601"/>
                      <a:pt x="147" y="598"/>
                    </a:cubicBezTo>
                    <a:cubicBezTo>
                      <a:pt x="147" y="599"/>
                      <a:pt x="149" y="598"/>
                      <a:pt x="149" y="599"/>
                    </a:cubicBezTo>
                    <a:cubicBezTo>
                      <a:pt x="152" y="595"/>
                      <a:pt x="147" y="591"/>
                      <a:pt x="151" y="587"/>
                    </a:cubicBezTo>
                    <a:close/>
                    <a:moveTo>
                      <a:pt x="143" y="407"/>
                    </a:moveTo>
                    <a:cubicBezTo>
                      <a:pt x="139" y="404"/>
                      <a:pt x="144" y="397"/>
                      <a:pt x="148" y="397"/>
                    </a:cubicBezTo>
                    <a:cubicBezTo>
                      <a:pt x="148" y="394"/>
                      <a:pt x="149" y="391"/>
                      <a:pt x="152" y="389"/>
                    </a:cubicBezTo>
                    <a:cubicBezTo>
                      <a:pt x="152" y="389"/>
                      <a:pt x="153" y="389"/>
                      <a:pt x="153" y="389"/>
                    </a:cubicBezTo>
                    <a:cubicBezTo>
                      <a:pt x="149" y="395"/>
                      <a:pt x="148" y="403"/>
                      <a:pt x="143" y="407"/>
                    </a:cubicBezTo>
                    <a:close/>
                    <a:moveTo>
                      <a:pt x="151" y="451"/>
                    </a:moveTo>
                    <a:cubicBezTo>
                      <a:pt x="151" y="446"/>
                      <a:pt x="151" y="443"/>
                      <a:pt x="151" y="439"/>
                    </a:cubicBezTo>
                    <a:cubicBezTo>
                      <a:pt x="152" y="439"/>
                      <a:pt x="152" y="439"/>
                      <a:pt x="153" y="439"/>
                    </a:cubicBezTo>
                    <a:cubicBezTo>
                      <a:pt x="152" y="442"/>
                      <a:pt x="154" y="449"/>
                      <a:pt x="151" y="451"/>
                    </a:cubicBezTo>
                    <a:close/>
                    <a:moveTo>
                      <a:pt x="154" y="420"/>
                    </a:moveTo>
                    <a:cubicBezTo>
                      <a:pt x="152" y="419"/>
                      <a:pt x="153" y="421"/>
                      <a:pt x="151" y="421"/>
                    </a:cubicBezTo>
                    <a:cubicBezTo>
                      <a:pt x="150" y="419"/>
                      <a:pt x="152" y="420"/>
                      <a:pt x="153" y="419"/>
                    </a:cubicBezTo>
                    <a:cubicBezTo>
                      <a:pt x="153" y="409"/>
                      <a:pt x="155" y="400"/>
                      <a:pt x="157" y="392"/>
                    </a:cubicBezTo>
                    <a:cubicBezTo>
                      <a:pt x="157" y="402"/>
                      <a:pt x="155" y="412"/>
                      <a:pt x="154" y="420"/>
                    </a:cubicBezTo>
                    <a:close/>
                    <a:moveTo>
                      <a:pt x="155" y="370"/>
                    </a:moveTo>
                    <a:cubicBezTo>
                      <a:pt x="154" y="369"/>
                      <a:pt x="153" y="368"/>
                      <a:pt x="153" y="368"/>
                    </a:cubicBezTo>
                    <a:cubicBezTo>
                      <a:pt x="153" y="366"/>
                      <a:pt x="154" y="365"/>
                      <a:pt x="154" y="364"/>
                    </a:cubicBezTo>
                    <a:cubicBezTo>
                      <a:pt x="156" y="364"/>
                      <a:pt x="156" y="365"/>
                      <a:pt x="157" y="366"/>
                    </a:cubicBezTo>
                    <a:cubicBezTo>
                      <a:pt x="157" y="368"/>
                      <a:pt x="155" y="367"/>
                      <a:pt x="155" y="370"/>
                    </a:cubicBezTo>
                    <a:close/>
                    <a:moveTo>
                      <a:pt x="157" y="371"/>
                    </a:moveTo>
                    <a:cubicBezTo>
                      <a:pt x="157" y="371"/>
                      <a:pt x="158" y="368"/>
                      <a:pt x="160" y="368"/>
                    </a:cubicBezTo>
                    <a:cubicBezTo>
                      <a:pt x="159" y="370"/>
                      <a:pt x="158" y="370"/>
                      <a:pt x="157" y="371"/>
                    </a:cubicBezTo>
                    <a:close/>
                    <a:moveTo>
                      <a:pt x="158" y="360"/>
                    </a:moveTo>
                    <a:cubicBezTo>
                      <a:pt x="159" y="360"/>
                      <a:pt x="160" y="361"/>
                      <a:pt x="160" y="363"/>
                    </a:cubicBezTo>
                    <a:cubicBezTo>
                      <a:pt x="159" y="362"/>
                      <a:pt x="157" y="361"/>
                      <a:pt x="158" y="360"/>
                    </a:cubicBezTo>
                    <a:close/>
                    <a:moveTo>
                      <a:pt x="159" y="358"/>
                    </a:moveTo>
                    <a:cubicBezTo>
                      <a:pt x="159" y="357"/>
                      <a:pt x="161" y="357"/>
                      <a:pt x="161" y="356"/>
                    </a:cubicBezTo>
                    <a:cubicBezTo>
                      <a:pt x="164" y="356"/>
                      <a:pt x="165" y="360"/>
                      <a:pt x="161" y="360"/>
                    </a:cubicBezTo>
                    <a:cubicBezTo>
                      <a:pt x="160" y="360"/>
                      <a:pt x="160" y="358"/>
                      <a:pt x="159" y="358"/>
                    </a:cubicBezTo>
                    <a:close/>
                    <a:moveTo>
                      <a:pt x="162" y="388"/>
                    </a:moveTo>
                    <a:cubicBezTo>
                      <a:pt x="162" y="387"/>
                      <a:pt x="163" y="387"/>
                      <a:pt x="163" y="386"/>
                    </a:cubicBezTo>
                    <a:cubicBezTo>
                      <a:pt x="164" y="386"/>
                      <a:pt x="164" y="386"/>
                      <a:pt x="165" y="386"/>
                    </a:cubicBezTo>
                    <a:cubicBezTo>
                      <a:pt x="165" y="388"/>
                      <a:pt x="164" y="388"/>
                      <a:pt x="162" y="388"/>
                    </a:cubicBezTo>
                    <a:close/>
                    <a:moveTo>
                      <a:pt x="164" y="355"/>
                    </a:moveTo>
                    <a:cubicBezTo>
                      <a:pt x="163" y="353"/>
                      <a:pt x="163" y="352"/>
                      <a:pt x="164" y="351"/>
                    </a:cubicBezTo>
                    <a:cubicBezTo>
                      <a:pt x="166" y="351"/>
                      <a:pt x="166" y="352"/>
                      <a:pt x="167" y="354"/>
                    </a:cubicBezTo>
                    <a:cubicBezTo>
                      <a:pt x="166" y="355"/>
                      <a:pt x="165" y="355"/>
                      <a:pt x="164" y="355"/>
                    </a:cubicBezTo>
                    <a:close/>
                    <a:moveTo>
                      <a:pt x="167" y="382"/>
                    </a:moveTo>
                    <a:cubicBezTo>
                      <a:pt x="168" y="377"/>
                      <a:pt x="172" y="378"/>
                      <a:pt x="174" y="382"/>
                    </a:cubicBezTo>
                    <a:cubicBezTo>
                      <a:pt x="172" y="382"/>
                      <a:pt x="170" y="382"/>
                      <a:pt x="170" y="385"/>
                    </a:cubicBezTo>
                    <a:cubicBezTo>
                      <a:pt x="168" y="385"/>
                      <a:pt x="167" y="383"/>
                      <a:pt x="167" y="382"/>
                    </a:cubicBezTo>
                    <a:close/>
                    <a:moveTo>
                      <a:pt x="174" y="390"/>
                    </a:moveTo>
                    <a:cubicBezTo>
                      <a:pt x="174" y="387"/>
                      <a:pt x="171" y="388"/>
                      <a:pt x="170" y="387"/>
                    </a:cubicBezTo>
                    <a:cubicBezTo>
                      <a:pt x="171" y="387"/>
                      <a:pt x="172" y="386"/>
                      <a:pt x="173" y="386"/>
                    </a:cubicBezTo>
                    <a:cubicBezTo>
                      <a:pt x="173" y="387"/>
                      <a:pt x="174" y="387"/>
                      <a:pt x="174" y="389"/>
                    </a:cubicBezTo>
                    <a:cubicBezTo>
                      <a:pt x="174" y="388"/>
                      <a:pt x="175" y="388"/>
                      <a:pt x="176" y="389"/>
                    </a:cubicBezTo>
                    <a:cubicBezTo>
                      <a:pt x="176" y="390"/>
                      <a:pt x="175" y="390"/>
                      <a:pt x="174" y="390"/>
                    </a:cubicBezTo>
                    <a:close/>
                    <a:moveTo>
                      <a:pt x="177" y="378"/>
                    </a:moveTo>
                    <a:cubicBezTo>
                      <a:pt x="175" y="377"/>
                      <a:pt x="174" y="375"/>
                      <a:pt x="173" y="373"/>
                    </a:cubicBezTo>
                    <a:cubicBezTo>
                      <a:pt x="175" y="373"/>
                      <a:pt x="174" y="372"/>
                      <a:pt x="175" y="371"/>
                    </a:cubicBezTo>
                    <a:cubicBezTo>
                      <a:pt x="178" y="371"/>
                      <a:pt x="179" y="376"/>
                      <a:pt x="177" y="378"/>
                    </a:cubicBezTo>
                    <a:close/>
                    <a:moveTo>
                      <a:pt x="182" y="347"/>
                    </a:moveTo>
                    <a:cubicBezTo>
                      <a:pt x="183" y="347"/>
                      <a:pt x="183" y="348"/>
                      <a:pt x="183" y="349"/>
                    </a:cubicBezTo>
                    <a:cubicBezTo>
                      <a:pt x="182" y="352"/>
                      <a:pt x="180" y="354"/>
                      <a:pt x="178" y="356"/>
                    </a:cubicBezTo>
                    <a:cubicBezTo>
                      <a:pt x="176" y="353"/>
                      <a:pt x="181" y="350"/>
                      <a:pt x="182" y="347"/>
                    </a:cubicBezTo>
                    <a:close/>
                    <a:moveTo>
                      <a:pt x="178" y="368"/>
                    </a:moveTo>
                    <a:cubicBezTo>
                      <a:pt x="180" y="368"/>
                      <a:pt x="182" y="369"/>
                      <a:pt x="182" y="372"/>
                    </a:cubicBezTo>
                    <a:cubicBezTo>
                      <a:pt x="179" y="372"/>
                      <a:pt x="179" y="370"/>
                      <a:pt x="178" y="368"/>
                    </a:cubicBezTo>
                    <a:close/>
                    <a:moveTo>
                      <a:pt x="182" y="390"/>
                    </a:moveTo>
                    <a:cubicBezTo>
                      <a:pt x="181" y="390"/>
                      <a:pt x="180" y="389"/>
                      <a:pt x="181" y="387"/>
                    </a:cubicBezTo>
                    <a:cubicBezTo>
                      <a:pt x="182" y="388"/>
                      <a:pt x="183" y="389"/>
                      <a:pt x="182" y="390"/>
                    </a:cubicBezTo>
                    <a:close/>
                    <a:moveTo>
                      <a:pt x="181" y="382"/>
                    </a:moveTo>
                    <a:cubicBezTo>
                      <a:pt x="181" y="380"/>
                      <a:pt x="182" y="380"/>
                      <a:pt x="183" y="378"/>
                    </a:cubicBezTo>
                    <a:cubicBezTo>
                      <a:pt x="184" y="379"/>
                      <a:pt x="185" y="381"/>
                      <a:pt x="187" y="382"/>
                    </a:cubicBezTo>
                    <a:cubicBezTo>
                      <a:pt x="186" y="383"/>
                      <a:pt x="186" y="384"/>
                      <a:pt x="185" y="384"/>
                    </a:cubicBezTo>
                    <a:cubicBezTo>
                      <a:pt x="183" y="384"/>
                      <a:pt x="183" y="382"/>
                      <a:pt x="181" y="382"/>
                    </a:cubicBezTo>
                    <a:close/>
                    <a:moveTo>
                      <a:pt x="188" y="391"/>
                    </a:moveTo>
                    <a:cubicBezTo>
                      <a:pt x="188" y="392"/>
                      <a:pt x="185" y="396"/>
                      <a:pt x="183" y="395"/>
                    </a:cubicBezTo>
                    <a:cubicBezTo>
                      <a:pt x="184" y="393"/>
                      <a:pt x="187" y="393"/>
                      <a:pt x="188" y="391"/>
                    </a:cubicBezTo>
                    <a:close/>
                    <a:moveTo>
                      <a:pt x="186" y="402"/>
                    </a:moveTo>
                    <a:cubicBezTo>
                      <a:pt x="185" y="401"/>
                      <a:pt x="186" y="400"/>
                      <a:pt x="186" y="399"/>
                    </a:cubicBezTo>
                    <a:cubicBezTo>
                      <a:pt x="188" y="400"/>
                      <a:pt x="187" y="401"/>
                      <a:pt x="186" y="402"/>
                    </a:cubicBezTo>
                    <a:close/>
                    <a:moveTo>
                      <a:pt x="187" y="414"/>
                    </a:moveTo>
                    <a:cubicBezTo>
                      <a:pt x="186" y="413"/>
                      <a:pt x="187" y="410"/>
                      <a:pt x="185" y="409"/>
                    </a:cubicBezTo>
                    <a:cubicBezTo>
                      <a:pt x="187" y="407"/>
                      <a:pt x="186" y="405"/>
                      <a:pt x="189" y="403"/>
                    </a:cubicBezTo>
                    <a:cubicBezTo>
                      <a:pt x="190" y="404"/>
                      <a:pt x="190" y="406"/>
                      <a:pt x="191" y="407"/>
                    </a:cubicBezTo>
                    <a:cubicBezTo>
                      <a:pt x="190" y="410"/>
                      <a:pt x="189" y="412"/>
                      <a:pt x="187" y="414"/>
                    </a:cubicBezTo>
                    <a:close/>
                    <a:moveTo>
                      <a:pt x="189" y="421"/>
                    </a:moveTo>
                    <a:cubicBezTo>
                      <a:pt x="191" y="421"/>
                      <a:pt x="191" y="423"/>
                      <a:pt x="192" y="424"/>
                    </a:cubicBezTo>
                    <a:cubicBezTo>
                      <a:pt x="192" y="426"/>
                      <a:pt x="191" y="427"/>
                      <a:pt x="190" y="429"/>
                    </a:cubicBezTo>
                    <a:cubicBezTo>
                      <a:pt x="189" y="427"/>
                      <a:pt x="187" y="424"/>
                      <a:pt x="189" y="421"/>
                    </a:cubicBezTo>
                    <a:close/>
                    <a:moveTo>
                      <a:pt x="189" y="434"/>
                    </a:moveTo>
                    <a:cubicBezTo>
                      <a:pt x="190" y="433"/>
                      <a:pt x="191" y="433"/>
                      <a:pt x="192" y="434"/>
                    </a:cubicBezTo>
                    <a:cubicBezTo>
                      <a:pt x="192" y="435"/>
                      <a:pt x="191" y="435"/>
                      <a:pt x="191" y="436"/>
                    </a:cubicBezTo>
                    <a:cubicBezTo>
                      <a:pt x="190" y="436"/>
                      <a:pt x="190" y="434"/>
                      <a:pt x="189" y="434"/>
                    </a:cubicBezTo>
                    <a:close/>
                    <a:moveTo>
                      <a:pt x="192" y="446"/>
                    </a:moveTo>
                    <a:cubicBezTo>
                      <a:pt x="193" y="443"/>
                      <a:pt x="197" y="443"/>
                      <a:pt x="196" y="439"/>
                    </a:cubicBezTo>
                    <a:cubicBezTo>
                      <a:pt x="198" y="442"/>
                      <a:pt x="200" y="446"/>
                      <a:pt x="201" y="449"/>
                    </a:cubicBezTo>
                    <a:cubicBezTo>
                      <a:pt x="197" y="451"/>
                      <a:pt x="197" y="457"/>
                      <a:pt x="194" y="460"/>
                    </a:cubicBezTo>
                    <a:cubicBezTo>
                      <a:pt x="194" y="458"/>
                      <a:pt x="193" y="455"/>
                      <a:pt x="192" y="452"/>
                    </a:cubicBezTo>
                    <a:cubicBezTo>
                      <a:pt x="192" y="454"/>
                      <a:pt x="192" y="445"/>
                      <a:pt x="192" y="446"/>
                    </a:cubicBezTo>
                    <a:close/>
                    <a:moveTo>
                      <a:pt x="194" y="461"/>
                    </a:moveTo>
                    <a:cubicBezTo>
                      <a:pt x="195" y="461"/>
                      <a:pt x="195" y="462"/>
                      <a:pt x="196" y="463"/>
                    </a:cubicBezTo>
                    <a:cubicBezTo>
                      <a:pt x="197" y="462"/>
                      <a:pt x="198" y="461"/>
                      <a:pt x="199" y="460"/>
                    </a:cubicBezTo>
                    <a:cubicBezTo>
                      <a:pt x="203" y="464"/>
                      <a:pt x="196" y="468"/>
                      <a:pt x="196" y="474"/>
                    </a:cubicBezTo>
                    <a:cubicBezTo>
                      <a:pt x="195" y="470"/>
                      <a:pt x="194" y="464"/>
                      <a:pt x="194" y="461"/>
                    </a:cubicBezTo>
                    <a:close/>
                    <a:moveTo>
                      <a:pt x="197" y="486"/>
                    </a:moveTo>
                    <a:cubicBezTo>
                      <a:pt x="196" y="483"/>
                      <a:pt x="197" y="481"/>
                      <a:pt x="196" y="478"/>
                    </a:cubicBezTo>
                    <a:cubicBezTo>
                      <a:pt x="198" y="477"/>
                      <a:pt x="198" y="480"/>
                      <a:pt x="199" y="481"/>
                    </a:cubicBezTo>
                    <a:cubicBezTo>
                      <a:pt x="199" y="483"/>
                      <a:pt x="198" y="484"/>
                      <a:pt x="197" y="486"/>
                    </a:cubicBezTo>
                    <a:close/>
                    <a:moveTo>
                      <a:pt x="198" y="504"/>
                    </a:moveTo>
                    <a:cubicBezTo>
                      <a:pt x="202" y="497"/>
                      <a:pt x="204" y="507"/>
                      <a:pt x="200" y="510"/>
                    </a:cubicBezTo>
                    <a:cubicBezTo>
                      <a:pt x="198" y="509"/>
                      <a:pt x="199" y="505"/>
                      <a:pt x="198" y="504"/>
                    </a:cubicBezTo>
                    <a:close/>
                    <a:moveTo>
                      <a:pt x="202" y="526"/>
                    </a:moveTo>
                    <a:cubicBezTo>
                      <a:pt x="201" y="524"/>
                      <a:pt x="201" y="520"/>
                      <a:pt x="201" y="517"/>
                    </a:cubicBezTo>
                    <a:cubicBezTo>
                      <a:pt x="201" y="520"/>
                      <a:pt x="204" y="524"/>
                      <a:pt x="202" y="526"/>
                    </a:cubicBezTo>
                    <a:close/>
                    <a:moveTo>
                      <a:pt x="203" y="510"/>
                    </a:moveTo>
                    <a:cubicBezTo>
                      <a:pt x="206" y="511"/>
                      <a:pt x="208" y="514"/>
                      <a:pt x="207" y="517"/>
                    </a:cubicBezTo>
                    <a:cubicBezTo>
                      <a:pt x="206" y="515"/>
                      <a:pt x="202" y="513"/>
                      <a:pt x="203" y="510"/>
                    </a:cubicBezTo>
                    <a:close/>
                    <a:moveTo>
                      <a:pt x="204" y="544"/>
                    </a:moveTo>
                    <a:cubicBezTo>
                      <a:pt x="204" y="538"/>
                      <a:pt x="202" y="532"/>
                      <a:pt x="207" y="531"/>
                    </a:cubicBezTo>
                    <a:cubicBezTo>
                      <a:pt x="210" y="535"/>
                      <a:pt x="206" y="541"/>
                      <a:pt x="204" y="544"/>
                    </a:cubicBezTo>
                    <a:close/>
                    <a:moveTo>
                      <a:pt x="206" y="559"/>
                    </a:moveTo>
                    <a:cubicBezTo>
                      <a:pt x="206" y="556"/>
                      <a:pt x="204" y="551"/>
                      <a:pt x="209" y="551"/>
                    </a:cubicBezTo>
                    <a:cubicBezTo>
                      <a:pt x="210" y="554"/>
                      <a:pt x="209" y="558"/>
                      <a:pt x="206" y="559"/>
                    </a:cubicBezTo>
                    <a:close/>
                    <a:moveTo>
                      <a:pt x="209" y="577"/>
                    </a:moveTo>
                    <a:cubicBezTo>
                      <a:pt x="208" y="576"/>
                      <a:pt x="208" y="574"/>
                      <a:pt x="208" y="573"/>
                    </a:cubicBezTo>
                    <a:cubicBezTo>
                      <a:pt x="209" y="572"/>
                      <a:pt x="209" y="574"/>
                      <a:pt x="210" y="574"/>
                    </a:cubicBezTo>
                    <a:cubicBezTo>
                      <a:pt x="210" y="575"/>
                      <a:pt x="209" y="575"/>
                      <a:pt x="209" y="577"/>
                    </a:cubicBezTo>
                    <a:close/>
                    <a:moveTo>
                      <a:pt x="210" y="634"/>
                    </a:moveTo>
                    <a:cubicBezTo>
                      <a:pt x="209" y="638"/>
                      <a:pt x="206" y="639"/>
                      <a:pt x="206" y="644"/>
                    </a:cubicBezTo>
                    <a:cubicBezTo>
                      <a:pt x="205" y="643"/>
                      <a:pt x="204" y="642"/>
                      <a:pt x="203" y="641"/>
                    </a:cubicBezTo>
                    <a:cubicBezTo>
                      <a:pt x="205" y="639"/>
                      <a:pt x="206" y="635"/>
                      <a:pt x="210" y="634"/>
                    </a:cubicBezTo>
                    <a:close/>
                    <a:moveTo>
                      <a:pt x="198" y="640"/>
                    </a:moveTo>
                    <a:cubicBezTo>
                      <a:pt x="199" y="644"/>
                      <a:pt x="193" y="649"/>
                      <a:pt x="192" y="653"/>
                    </a:cubicBezTo>
                    <a:cubicBezTo>
                      <a:pt x="191" y="653"/>
                      <a:pt x="191" y="651"/>
                      <a:pt x="189" y="651"/>
                    </a:cubicBezTo>
                    <a:cubicBezTo>
                      <a:pt x="191" y="646"/>
                      <a:pt x="195" y="644"/>
                      <a:pt x="198" y="640"/>
                    </a:cubicBezTo>
                    <a:close/>
                    <a:moveTo>
                      <a:pt x="194" y="662"/>
                    </a:moveTo>
                    <a:cubicBezTo>
                      <a:pt x="194" y="663"/>
                      <a:pt x="193" y="663"/>
                      <a:pt x="192" y="663"/>
                    </a:cubicBezTo>
                    <a:cubicBezTo>
                      <a:pt x="192" y="662"/>
                      <a:pt x="192" y="661"/>
                      <a:pt x="192" y="660"/>
                    </a:cubicBezTo>
                    <a:cubicBezTo>
                      <a:pt x="193" y="660"/>
                      <a:pt x="193" y="662"/>
                      <a:pt x="194" y="662"/>
                    </a:cubicBezTo>
                    <a:close/>
                    <a:moveTo>
                      <a:pt x="192" y="678"/>
                    </a:moveTo>
                    <a:cubicBezTo>
                      <a:pt x="190" y="676"/>
                      <a:pt x="189" y="674"/>
                      <a:pt x="188" y="671"/>
                    </a:cubicBezTo>
                    <a:cubicBezTo>
                      <a:pt x="191" y="671"/>
                      <a:pt x="190" y="675"/>
                      <a:pt x="193" y="675"/>
                    </a:cubicBezTo>
                    <a:cubicBezTo>
                      <a:pt x="192" y="676"/>
                      <a:pt x="192" y="677"/>
                      <a:pt x="192" y="678"/>
                    </a:cubicBezTo>
                    <a:close/>
                    <a:moveTo>
                      <a:pt x="192" y="668"/>
                    </a:moveTo>
                    <a:cubicBezTo>
                      <a:pt x="194" y="669"/>
                      <a:pt x="195" y="671"/>
                      <a:pt x="195" y="672"/>
                    </a:cubicBezTo>
                    <a:cubicBezTo>
                      <a:pt x="193" y="671"/>
                      <a:pt x="192" y="670"/>
                      <a:pt x="192" y="668"/>
                    </a:cubicBezTo>
                    <a:close/>
                    <a:moveTo>
                      <a:pt x="196" y="665"/>
                    </a:moveTo>
                    <a:cubicBezTo>
                      <a:pt x="197" y="665"/>
                      <a:pt x="197" y="666"/>
                      <a:pt x="197" y="668"/>
                    </a:cubicBezTo>
                    <a:cubicBezTo>
                      <a:pt x="196" y="668"/>
                      <a:pt x="195" y="666"/>
                      <a:pt x="196" y="665"/>
                    </a:cubicBezTo>
                    <a:close/>
                    <a:moveTo>
                      <a:pt x="197" y="659"/>
                    </a:moveTo>
                    <a:cubicBezTo>
                      <a:pt x="195" y="659"/>
                      <a:pt x="194" y="656"/>
                      <a:pt x="196" y="654"/>
                    </a:cubicBezTo>
                    <a:cubicBezTo>
                      <a:pt x="197" y="655"/>
                      <a:pt x="198" y="656"/>
                      <a:pt x="198" y="658"/>
                    </a:cubicBezTo>
                    <a:cubicBezTo>
                      <a:pt x="198" y="658"/>
                      <a:pt x="198" y="659"/>
                      <a:pt x="197" y="659"/>
                    </a:cubicBezTo>
                    <a:close/>
                    <a:moveTo>
                      <a:pt x="200" y="674"/>
                    </a:moveTo>
                    <a:cubicBezTo>
                      <a:pt x="200" y="673"/>
                      <a:pt x="199" y="672"/>
                      <a:pt x="200" y="670"/>
                    </a:cubicBezTo>
                    <a:cubicBezTo>
                      <a:pt x="201" y="671"/>
                      <a:pt x="202" y="671"/>
                      <a:pt x="202" y="673"/>
                    </a:cubicBezTo>
                    <a:cubicBezTo>
                      <a:pt x="201" y="673"/>
                      <a:pt x="202" y="675"/>
                      <a:pt x="200" y="674"/>
                    </a:cubicBezTo>
                    <a:close/>
                    <a:moveTo>
                      <a:pt x="199" y="659"/>
                    </a:moveTo>
                    <a:cubicBezTo>
                      <a:pt x="200" y="659"/>
                      <a:pt x="201" y="661"/>
                      <a:pt x="201" y="659"/>
                    </a:cubicBezTo>
                    <a:cubicBezTo>
                      <a:pt x="202" y="660"/>
                      <a:pt x="200" y="662"/>
                      <a:pt x="200" y="664"/>
                    </a:cubicBezTo>
                    <a:cubicBezTo>
                      <a:pt x="197" y="663"/>
                      <a:pt x="200" y="661"/>
                      <a:pt x="199" y="659"/>
                    </a:cubicBezTo>
                    <a:close/>
                    <a:moveTo>
                      <a:pt x="198" y="649"/>
                    </a:moveTo>
                    <a:cubicBezTo>
                      <a:pt x="199" y="647"/>
                      <a:pt x="200" y="646"/>
                      <a:pt x="201" y="645"/>
                    </a:cubicBezTo>
                    <a:cubicBezTo>
                      <a:pt x="201" y="646"/>
                      <a:pt x="203" y="646"/>
                      <a:pt x="203" y="646"/>
                    </a:cubicBezTo>
                    <a:cubicBezTo>
                      <a:pt x="204" y="647"/>
                      <a:pt x="203" y="648"/>
                      <a:pt x="203" y="648"/>
                    </a:cubicBezTo>
                    <a:cubicBezTo>
                      <a:pt x="205" y="648"/>
                      <a:pt x="205" y="649"/>
                      <a:pt x="205" y="649"/>
                    </a:cubicBezTo>
                    <a:cubicBezTo>
                      <a:pt x="205" y="651"/>
                      <a:pt x="204" y="652"/>
                      <a:pt x="202" y="653"/>
                    </a:cubicBezTo>
                    <a:cubicBezTo>
                      <a:pt x="201" y="652"/>
                      <a:pt x="200" y="650"/>
                      <a:pt x="198" y="649"/>
                    </a:cubicBezTo>
                    <a:close/>
                    <a:moveTo>
                      <a:pt x="203" y="665"/>
                    </a:moveTo>
                    <a:cubicBezTo>
                      <a:pt x="204" y="666"/>
                      <a:pt x="205" y="668"/>
                      <a:pt x="205" y="669"/>
                    </a:cubicBezTo>
                    <a:cubicBezTo>
                      <a:pt x="204" y="669"/>
                      <a:pt x="202" y="667"/>
                      <a:pt x="203" y="665"/>
                    </a:cubicBezTo>
                    <a:close/>
                    <a:moveTo>
                      <a:pt x="203" y="688"/>
                    </a:moveTo>
                    <a:cubicBezTo>
                      <a:pt x="203" y="687"/>
                      <a:pt x="204" y="686"/>
                      <a:pt x="204" y="685"/>
                    </a:cubicBezTo>
                    <a:cubicBezTo>
                      <a:pt x="205" y="685"/>
                      <a:pt x="205" y="686"/>
                      <a:pt x="206" y="686"/>
                    </a:cubicBezTo>
                    <a:cubicBezTo>
                      <a:pt x="206" y="687"/>
                      <a:pt x="205" y="688"/>
                      <a:pt x="203" y="688"/>
                    </a:cubicBezTo>
                    <a:close/>
                    <a:moveTo>
                      <a:pt x="206" y="665"/>
                    </a:moveTo>
                    <a:cubicBezTo>
                      <a:pt x="206" y="664"/>
                      <a:pt x="206" y="663"/>
                      <a:pt x="205" y="663"/>
                    </a:cubicBezTo>
                    <a:cubicBezTo>
                      <a:pt x="206" y="661"/>
                      <a:pt x="207" y="664"/>
                      <a:pt x="208" y="665"/>
                    </a:cubicBezTo>
                    <a:cubicBezTo>
                      <a:pt x="208" y="666"/>
                      <a:pt x="207" y="665"/>
                      <a:pt x="206" y="665"/>
                    </a:cubicBezTo>
                    <a:close/>
                    <a:moveTo>
                      <a:pt x="207" y="658"/>
                    </a:moveTo>
                    <a:cubicBezTo>
                      <a:pt x="208" y="657"/>
                      <a:pt x="209" y="657"/>
                      <a:pt x="209" y="655"/>
                    </a:cubicBezTo>
                    <a:cubicBezTo>
                      <a:pt x="211" y="656"/>
                      <a:pt x="211" y="657"/>
                      <a:pt x="213" y="658"/>
                    </a:cubicBezTo>
                    <a:cubicBezTo>
                      <a:pt x="211" y="658"/>
                      <a:pt x="211" y="661"/>
                      <a:pt x="211" y="662"/>
                    </a:cubicBezTo>
                    <a:cubicBezTo>
                      <a:pt x="209" y="661"/>
                      <a:pt x="208" y="660"/>
                      <a:pt x="207" y="658"/>
                    </a:cubicBezTo>
                    <a:close/>
                    <a:moveTo>
                      <a:pt x="214" y="678"/>
                    </a:moveTo>
                    <a:cubicBezTo>
                      <a:pt x="213" y="676"/>
                      <a:pt x="212" y="673"/>
                      <a:pt x="211" y="672"/>
                    </a:cubicBezTo>
                    <a:cubicBezTo>
                      <a:pt x="211" y="671"/>
                      <a:pt x="212" y="671"/>
                      <a:pt x="212" y="669"/>
                    </a:cubicBezTo>
                    <a:cubicBezTo>
                      <a:pt x="214" y="670"/>
                      <a:pt x="215" y="673"/>
                      <a:pt x="217" y="674"/>
                    </a:cubicBezTo>
                    <a:cubicBezTo>
                      <a:pt x="216" y="676"/>
                      <a:pt x="215" y="677"/>
                      <a:pt x="214" y="678"/>
                    </a:cubicBezTo>
                    <a:close/>
                    <a:moveTo>
                      <a:pt x="215" y="665"/>
                    </a:moveTo>
                    <a:cubicBezTo>
                      <a:pt x="216" y="666"/>
                      <a:pt x="216" y="667"/>
                      <a:pt x="217" y="668"/>
                    </a:cubicBezTo>
                    <a:cubicBezTo>
                      <a:pt x="216" y="668"/>
                      <a:pt x="214" y="667"/>
                      <a:pt x="215" y="665"/>
                    </a:cubicBezTo>
                    <a:close/>
                    <a:moveTo>
                      <a:pt x="216" y="662"/>
                    </a:moveTo>
                    <a:cubicBezTo>
                      <a:pt x="218" y="664"/>
                      <a:pt x="221" y="665"/>
                      <a:pt x="221" y="668"/>
                    </a:cubicBezTo>
                    <a:cubicBezTo>
                      <a:pt x="218" y="668"/>
                      <a:pt x="216" y="664"/>
                      <a:pt x="216" y="662"/>
                    </a:cubicBezTo>
                    <a:close/>
                    <a:moveTo>
                      <a:pt x="225" y="672"/>
                    </a:moveTo>
                    <a:cubicBezTo>
                      <a:pt x="227" y="672"/>
                      <a:pt x="227" y="673"/>
                      <a:pt x="227" y="673"/>
                    </a:cubicBezTo>
                    <a:cubicBezTo>
                      <a:pt x="226" y="677"/>
                      <a:pt x="223" y="673"/>
                      <a:pt x="225" y="672"/>
                    </a:cubicBezTo>
                    <a:close/>
                    <a:moveTo>
                      <a:pt x="224" y="665"/>
                    </a:moveTo>
                    <a:cubicBezTo>
                      <a:pt x="220" y="662"/>
                      <a:pt x="216" y="658"/>
                      <a:pt x="221" y="653"/>
                    </a:cubicBezTo>
                    <a:cubicBezTo>
                      <a:pt x="224" y="654"/>
                      <a:pt x="225" y="659"/>
                      <a:pt x="227" y="659"/>
                    </a:cubicBezTo>
                    <a:cubicBezTo>
                      <a:pt x="228" y="661"/>
                      <a:pt x="225" y="663"/>
                      <a:pt x="224" y="665"/>
                    </a:cubicBezTo>
                    <a:close/>
                    <a:moveTo>
                      <a:pt x="228" y="679"/>
                    </a:moveTo>
                    <a:cubicBezTo>
                      <a:pt x="227" y="678"/>
                      <a:pt x="229" y="677"/>
                      <a:pt x="230" y="676"/>
                    </a:cubicBezTo>
                    <a:cubicBezTo>
                      <a:pt x="232" y="677"/>
                      <a:pt x="230" y="679"/>
                      <a:pt x="228" y="679"/>
                    </a:cubicBezTo>
                    <a:close/>
                    <a:moveTo>
                      <a:pt x="230" y="671"/>
                    </a:moveTo>
                    <a:cubicBezTo>
                      <a:pt x="227" y="670"/>
                      <a:pt x="227" y="667"/>
                      <a:pt x="229" y="665"/>
                    </a:cubicBezTo>
                    <a:cubicBezTo>
                      <a:pt x="231" y="665"/>
                      <a:pt x="232" y="667"/>
                      <a:pt x="232" y="669"/>
                    </a:cubicBezTo>
                    <a:cubicBezTo>
                      <a:pt x="232" y="669"/>
                      <a:pt x="231" y="670"/>
                      <a:pt x="230" y="671"/>
                    </a:cubicBezTo>
                    <a:close/>
                    <a:moveTo>
                      <a:pt x="231" y="663"/>
                    </a:moveTo>
                    <a:cubicBezTo>
                      <a:pt x="232" y="662"/>
                      <a:pt x="235" y="665"/>
                      <a:pt x="234" y="666"/>
                    </a:cubicBezTo>
                    <a:cubicBezTo>
                      <a:pt x="232" y="666"/>
                      <a:pt x="233" y="663"/>
                      <a:pt x="231" y="663"/>
                    </a:cubicBezTo>
                    <a:close/>
                    <a:moveTo>
                      <a:pt x="235" y="676"/>
                    </a:moveTo>
                    <a:cubicBezTo>
                      <a:pt x="236" y="675"/>
                      <a:pt x="236" y="675"/>
                      <a:pt x="236" y="674"/>
                    </a:cubicBezTo>
                    <a:cubicBezTo>
                      <a:pt x="237" y="675"/>
                      <a:pt x="238" y="676"/>
                      <a:pt x="239" y="678"/>
                    </a:cubicBezTo>
                    <a:cubicBezTo>
                      <a:pt x="237" y="678"/>
                      <a:pt x="237" y="676"/>
                      <a:pt x="235" y="676"/>
                    </a:cubicBezTo>
                    <a:close/>
                    <a:moveTo>
                      <a:pt x="245" y="658"/>
                    </a:moveTo>
                    <a:cubicBezTo>
                      <a:pt x="247" y="659"/>
                      <a:pt x="246" y="660"/>
                      <a:pt x="247" y="662"/>
                    </a:cubicBezTo>
                    <a:cubicBezTo>
                      <a:pt x="246" y="661"/>
                      <a:pt x="244" y="660"/>
                      <a:pt x="245" y="658"/>
                    </a:cubicBezTo>
                    <a:close/>
                    <a:moveTo>
                      <a:pt x="246" y="677"/>
                    </a:moveTo>
                    <a:cubicBezTo>
                      <a:pt x="241" y="681"/>
                      <a:pt x="241" y="672"/>
                      <a:pt x="238" y="672"/>
                    </a:cubicBezTo>
                    <a:cubicBezTo>
                      <a:pt x="241" y="666"/>
                      <a:pt x="243" y="676"/>
                      <a:pt x="246" y="677"/>
                    </a:cubicBezTo>
                    <a:close/>
                    <a:moveTo>
                      <a:pt x="242" y="655"/>
                    </a:moveTo>
                    <a:cubicBezTo>
                      <a:pt x="240" y="653"/>
                      <a:pt x="238" y="651"/>
                      <a:pt x="237" y="648"/>
                    </a:cubicBezTo>
                    <a:cubicBezTo>
                      <a:pt x="238" y="651"/>
                      <a:pt x="243" y="652"/>
                      <a:pt x="242" y="655"/>
                    </a:cubicBezTo>
                    <a:close/>
                    <a:moveTo>
                      <a:pt x="236" y="658"/>
                    </a:moveTo>
                    <a:cubicBezTo>
                      <a:pt x="236" y="659"/>
                      <a:pt x="236" y="659"/>
                      <a:pt x="235" y="659"/>
                    </a:cubicBezTo>
                    <a:cubicBezTo>
                      <a:pt x="235" y="659"/>
                      <a:pt x="235" y="660"/>
                      <a:pt x="236" y="660"/>
                    </a:cubicBezTo>
                    <a:cubicBezTo>
                      <a:pt x="236" y="658"/>
                      <a:pt x="237" y="659"/>
                      <a:pt x="238" y="660"/>
                    </a:cubicBezTo>
                    <a:cubicBezTo>
                      <a:pt x="238" y="661"/>
                      <a:pt x="237" y="661"/>
                      <a:pt x="237" y="662"/>
                    </a:cubicBezTo>
                    <a:cubicBezTo>
                      <a:pt x="235" y="661"/>
                      <a:pt x="235" y="660"/>
                      <a:pt x="233" y="659"/>
                    </a:cubicBezTo>
                    <a:cubicBezTo>
                      <a:pt x="234" y="658"/>
                      <a:pt x="234" y="658"/>
                      <a:pt x="236" y="658"/>
                    </a:cubicBezTo>
                    <a:close/>
                    <a:moveTo>
                      <a:pt x="232" y="648"/>
                    </a:moveTo>
                    <a:cubicBezTo>
                      <a:pt x="231" y="648"/>
                      <a:pt x="229" y="646"/>
                      <a:pt x="228" y="643"/>
                    </a:cubicBezTo>
                    <a:cubicBezTo>
                      <a:pt x="231" y="644"/>
                      <a:pt x="231" y="646"/>
                      <a:pt x="232" y="648"/>
                    </a:cubicBezTo>
                    <a:close/>
                    <a:moveTo>
                      <a:pt x="231" y="655"/>
                    </a:moveTo>
                    <a:cubicBezTo>
                      <a:pt x="227" y="656"/>
                      <a:pt x="226" y="650"/>
                      <a:pt x="223" y="649"/>
                    </a:cubicBezTo>
                    <a:cubicBezTo>
                      <a:pt x="224" y="648"/>
                      <a:pt x="224" y="646"/>
                      <a:pt x="226" y="647"/>
                    </a:cubicBezTo>
                    <a:cubicBezTo>
                      <a:pt x="227" y="650"/>
                      <a:pt x="230" y="652"/>
                      <a:pt x="231" y="655"/>
                    </a:cubicBezTo>
                    <a:close/>
                    <a:moveTo>
                      <a:pt x="225" y="598"/>
                    </a:moveTo>
                    <a:cubicBezTo>
                      <a:pt x="226" y="599"/>
                      <a:pt x="226" y="603"/>
                      <a:pt x="225" y="605"/>
                    </a:cubicBezTo>
                    <a:cubicBezTo>
                      <a:pt x="222" y="603"/>
                      <a:pt x="224" y="599"/>
                      <a:pt x="225" y="598"/>
                    </a:cubicBezTo>
                    <a:close/>
                    <a:moveTo>
                      <a:pt x="223" y="588"/>
                    </a:moveTo>
                    <a:cubicBezTo>
                      <a:pt x="223" y="585"/>
                      <a:pt x="223" y="584"/>
                      <a:pt x="222" y="583"/>
                    </a:cubicBezTo>
                    <a:cubicBezTo>
                      <a:pt x="223" y="582"/>
                      <a:pt x="224" y="582"/>
                      <a:pt x="225" y="582"/>
                    </a:cubicBezTo>
                    <a:cubicBezTo>
                      <a:pt x="225" y="585"/>
                      <a:pt x="226" y="587"/>
                      <a:pt x="223" y="588"/>
                    </a:cubicBezTo>
                    <a:close/>
                    <a:moveTo>
                      <a:pt x="221" y="557"/>
                    </a:moveTo>
                    <a:cubicBezTo>
                      <a:pt x="222" y="559"/>
                      <a:pt x="226" y="568"/>
                      <a:pt x="221" y="568"/>
                    </a:cubicBezTo>
                    <a:cubicBezTo>
                      <a:pt x="222" y="564"/>
                      <a:pt x="220" y="561"/>
                      <a:pt x="221" y="557"/>
                    </a:cubicBezTo>
                    <a:close/>
                    <a:moveTo>
                      <a:pt x="220" y="546"/>
                    </a:moveTo>
                    <a:cubicBezTo>
                      <a:pt x="219" y="544"/>
                      <a:pt x="219" y="542"/>
                      <a:pt x="219" y="538"/>
                    </a:cubicBezTo>
                    <a:cubicBezTo>
                      <a:pt x="221" y="540"/>
                      <a:pt x="221" y="545"/>
                      <a:pt x="220" y="546"/>
                    </a:cubicBezTo>
                    <a:close/>
                    <a:moveTo>
                      <a:pt x="219" y="529"/>
                    </a:moveTo>
                    <a:cubicBezTo>
                      <a:pt x="216" y="526"/>
                      <a:pt x="220" y="522"/>
                      <a:pt x="218" y="519"/>
                    </a:cubicBezTo>
                    <a:cubicBezTo>
                      <a:pt x="218" y="520"/>
                      <a:pt x="219" y="520"/>
                      <a:pt x="219" y="520"/>
                    </a:cubicBezTo>
                    <a:cubicBezTo>
                      <a:pt x="220" y="524"/>
                      <a:pt x="219" y="525"/>
                      <a:pt x="220" y="529"/>
                    </a:cubicBezTo>
                    <a:cubicBezTo>
                      <a:pt x="220" y="529"/>
                      <a:pt x="219" y="529"/>
                      <a:pt x="219" y="529"/>
                    </a:cubicBezTo>
                    <a:close/>
                    <a:moveTo>
                      <a:pt x="219" y="493"/>
                    </a:moveTo>
                    <a:cubicBezTo>
                      <a:pt x="216" y="492"/>
                      <a:pt x="216" y="487"/>
                      <a:pt x="219" y="486"/>
                    </a:cubicBezTo>
                    <a:cubicBezTo>
                      <a:pt x="219" y="489"/>
                      <a:pt x="220" y="490"/>
                      <a:pt x="219" y="493"/>
                    </a:cubicBezTo>
                    <a:close/>
                    <a:moveTo>
                      <a:pt x="217" y="471"/>
                    </a:moveTo>
                    <a:cubicBezTo>
                      <a:pt x="218" y="472"/>
                      <a:pt x="219" y="477"/>
                      <a:pt x="218" y="477"/>
                    </a:cubicBezTo>
                    <a:cubicBezTo>
                      <a:pt x="215" y="476"/>
                      <a:pt x="217" y="473"/>
                      <a:pt x="217" y="471"/>
                    </a:cubicBezTo>
                    <a:close/>
                    <a:moveTo>
                      <a:pt x="218" y="443"/>
                    </a:moveTo>
                    <a:cubicBezTo>
                      <a:pt x="218" y="440"/>
                      <a:pt x="218" y="438"/>
                      <a:pt x="218" y="436"/>
                    </a:cubicBezTo>
                    <a:cubicBezTo>
                      <a:pt x="219" y="437"/>
                      <a:pt x="220" y="442"/>
                      <a:pt x="218" y="443"/>
                    </a:cubicBezTo>
                    <a:close/>
                    <a:moveTo>
                      <a:pt x="218" y="428"/>
                    </a:moveTo>
                    <a:cubicBezTo>
                      <a:pt x="216" y="428"/>
                      <a:pt x="216" y="423"/>
                      <a:pt x="218" y="422"/>
                    </a:cubicBezTo>
                    <a:cubicBezTo>
                      <a:pt x="219" y="425"/>
                      <a:pt x="219" y="427"/>
                      <a:pt x="218" y="428"/>
                    </a:cubicBezTo>
                    <a:close/>
                    <a:moveTo>
                      <a:pt x="217" y="413"/>
                    </a:moveTo>
                    <a:cubicBezTo>
                      <a:pt x="215" y="406"/>
                      <a:pt x="215" y="398"/>
                      <a:pt x="217" y="390"/>
                    </a:cubicBezTo>
                    <a:cubicBezTo>
                      <a:pt x="218" y="398"/>
                      <a:pt x="219" y="407"/>
                      <a:pt x="217" y="413"/>
                    </a:cubicBezTo>
                    <a:close/>
                    <a:moveTo>
                      <a:pt x="217" y="384"/>
                    </a:moveTo>
                    <a:cubicBezTo>
                      <a:pt x="215" y="383"/>
                      <a:pt x="215" y="381"/>
                      <a:pt x="215" y="379"/>
                    </a:cubicBezTo>
                    <a:cubicBezTo>
                      <a:pt x="217" y="379"/>
                      <a:pt x="216" y="382"/>
                      <a:pt x="217" y="384"/>
                    </a:cubicBezTo>
                    <a:close/>
                    <a:moveTo>
                      <a:pt x="213" y="502"/>
                    </a:moveTo>
                    <a:cubicBezTo>
                      <a:pt x="213" y="500"/>
                      <a:pt x="211" y="501"/>
                      <a:pt x="212" y="499"/>
                    </a:cubicBezTo>
                    <a:cubicBezTo>
                      <a:pt x="213" y="499"/>
                      <a:pt x="214" y="498"/>
                      <a:pt x="214" y="497"/>
                    </a:cubicBezTo>
                    <a:cubicBezTo>
                      <a:pt x="216" y="498"/>
                      <a:pt x="215" y="502"/>
                      <a:pt x="213" y="502"/>
                    </a:cubicBezTo>
                    <a:close/>
                    <a:moveTo>
                      <a:pt x="215" y="299"/>
                    </a:moveTo>
                    <a:cubicBezTo>
                      <a:pt x="216" y="288"/>
                      <a:pt x="214" y="285"/>
                      <a:pt x="215" y="274"/>
                    </a:cubicBezTo>
                    <a:cubicBezTo>
                      <a:pt x="216" y="275"/>
                      <a:pt x="217" y="276"/>
                      <a:pt x="218" y="277"/>
                    </a:cubicBezTo>
                    <a:cubicBezTo>
                      <a:pt x="216" y="283"/>
                      <a:pt x="217" y="293"/>
                      <a:pt x="215" y="299"/>
                    </a:cubicBezTo>
                    <a:close/>
                    <a:moveTo>
                      <a:pt x="215" y="271"/>
                    </a:moveTo>
                    <a:cubicBezTo>
                      <a:pt x="216" y="265"/>
                      <a:pt x="215" y="259"/>
                      <a:pt x="216" y="252"/>
                    </a:cubicBezTo>
                    <a:cubicBezTo>
                      <a:pt x="216" y="253"/>
                      <a:pt x="216" y="253"/>
                      <a:pt x="217" y="253"/>
                    </a:cubicBezTo>
                    <a:cubicBezTo>
                      <a:pt x="217" y="261"/>
                      <a:pt x="218" y="266"/>
                      <a:pt x="218" y="274"/>
                    </a:cubicBezTo>
                    <a:cubicBezTo>
                      <a:pt x="216" y="274"/>
                      <a:pt x="217" y="272"/>
                      <a:pt x="215" y="271"/>
                    </a:cubicBezTo>
                    <a:close/>
                    <a:moveTo>
                      <a:pt x="215" y="190"/>
                    </a:moveTo>
                    <a:cubicBezTo>
                      <a:pt x="215" y="189"/>
                      <a:pt x="216" y="187"/>
                      <a:pt x="216" y="186"/>
                    </a:cubicBezTo>
                    <a:cubicBezTo>
                      <a:pt x="217" y="186"/>
                      <a:pt x="217" y="186"/>
                      <a:pt x="218" y="186"/>
                    </a:cubicBezTo>
                    <a:cubicBezTo>
                      <a:pt x="219" y="189"/>
                      <a:pt x="217" y="194"/>
                      <a:pt x="217" y="197"/>
                    </a:cubicBezTo>
                    <a:cubicBezTo>
                      <a:pt x="214" y="196"/>
                      <a:pt x="218" y="191"/>
                      <a:pt x="215" y="190"/>
                    </a:cubicBezTo>
                    <a:close/>
                    <a:moveTo>
                      <a:pt x="218" y="185"/>
                    </a:moveTo>
                    <a:cubicBezTo>
                      <a:pt x="216" y="182"/>
                      <a:pt x="216" y="179"/>
                      <a:pt x="215" y="175"/>
                    </a:cubicBezTo>
                    <a:cubicBezTo>
                      <a:pt x="215" y="174"/>
                      <a:pt x="217" y="174"/>
                      <a:pt x="218" y="174"/>
                    </a:cubicBezTo>
                    <a:cubicBezTo>
                      <a:pt x="217" y="169"/>
                      <a:pt x="215" y="167"/>
                      <a:pt x="212" y="164"/>
                    </a:cubicBezTo>
                    <a:cubicBezTo>
                      <a:pt x="213" y="162"/>
                      <a:pt x="216" y="161"/>
                      <a:pt x="218" y="161"/>
                    </a:cubicBezTo>
                    <a:cubicBezTo>
                      <a:pt x="218" y="155"/>
                      <a:pt x="215" y="153"/>
                      <a:pt x="213" y="149"/>
                    </a:cubicBezTo>
                    <a:cubicBezTo>
                      <a:pt x="212" y="149"/>
                      <a:pt x="212" y="148"/>
                      <a:pt x="212" y="148"/>
                    </a:cubicBezTo>
                    <a:cubicBezTo>
                      <a:pt x="224" y="153"/>
                      <a:pt x="219" y="175"/>
                      <a:pt x="218" y="185"/>
                    </a:cubicBezTo>
                    <a:close/>
                    <a:moveTo>
                      <a:pt x="224" y="215"/>
                    </a:moveTo>
                    <a:cubicBezTo>
                      <a:pt x="223" y="228"/>
                      <a:pt x="221" y="242"/>
                      <a:pt x="219" y="253"/>
                    </a:cubicBezTo>
                    <a:cubicBezTo>
                      <a:pt x="219" y="245"/>
                      <a:pt x="219" y="234"/>
                      <a:pt x="222" y="226"/>
                    </a:cubicBezTo>
                    <a:cubicBezTo>
                      <a:pt x="221" y="225"/>
                      <a:pt x="220" y="227"/>
                      <a:pt x="219" y="226"/>
                    </a:cubicBezTo>
                    <a:cubicBezTo>
                      <a:pt x="219" y="197"/>
                      <a:pt x="222" y="180"/>
                      <a:pt x="223" y="158"/>
                    </a:cubicBezTo>
                    <a:cubicBezTo>
                      <a:pt x="224" y="158"/>
                      <a:pt x="224" y="158"/>
                      <a:pt x="225" y="158"/>
                    </a:cubicBezTo>
                    <a:cubicBezTo>
                      <a:pt x="225" y="158"/>
                      <a:pt x="225" y="158"/>
                      <a:pt x="225" y="159"/>
                    </a:cubicBezTo>
                    <a:cubicBezTo>
                      <a:pt x="225" y="178"/>
                      <a:pt x="226" y="197"/>
                      <a:pt x="224" y="215"/>
                    </a:cubicBezTo>
                    <a:close/>
                    <a:moveTo>
                      <a:pt x="240" y="170"/>
                    </a:moveTo>
                    <a:cubicBezTo>
                      <a:pt x="243" y="175"/>
                      <a:pt x="244" y="184"/>
                      <a:pt x="246" y="189"/>
                    </a:cubicBezTo>
                    <a:cubicBezTo>
                      <a:pt x="250" y="193"/>
                      <a:pt x="252" y="199"/>
                      <a:pt x="253" y="206"/>
                    </a:cubicBezTo>
                    <a:cubicBezTo>
                      <a:pt x="247" y="195"/>
                      <a:pt x="240" y="185"/>
                      <a:pt x="240" y="170"/>
                    </a:cubicBezTo>
                    <a:close/>
                    <a:moveTo>
                      <a:pt x="253" y="208"/>
                    </a:moveTo>
                    <a:cubicBezTo>
                      <a:pt x="255" y="209"/>
                      <a:pt x="255" y="209"/>
                      <a:pt x="257" y="209"/>
                    </a:cubicBezTo>
                    <a:cubicBezTo>
                      <a:pt x="259" y="214"/>
                      <a:pt x="260" y="221"/>
                      <a:pt x="261" y="225"/>
                    </a:cubicBezTo>
                    <a:cubicBezTo>
                      <a:pt x="258" y="220"/>
                      <a:pt x="256" y="214"/>
                      <a:pt x="253" y="208"/>
                    </a:cubicBezTo>
                    <a:close/>
                    <a:moveTo>
                      <a:pt x="254" y="190"/>
                    </a:moveTo>
                    <a:cubicBezTo>
                      <a:pt x="260" y="198"/>
                      <a:pt x="264" y="209"/>
                      <a:pt x="265" y="221"/>
                    </a:cubicBezTo>
                    <a:cubicBezTo>
                      <a:pt x="261" y="210"/>
                      <a:pt x="257" y="201"/>
                      <a:pt x="254" y="190"/>
                    </a:cubicBezTo>
                    <a:close/>
                    <a:moveTo>
                      <a:pt x="267" y="203"/>
                    </a:moveTo>
                    <a:cubicBezTo>
                      <a:pt x="264" y="202"/>
                      <a:pt x="266" y="196"/>
                      <a:pt x="267" y="194"/>
                    </a:cubicBezTo>
                    <a:cubicBezTo>
                      <a:pt x="267" y="193"/>
                      <a:pt x="267" y="192"/>
                      <a:pt x="268" y="192"/>
                    </a:cubicBezTo>
                    <a:cubicBezTo>
                      <a:pt x="267" y="193"/>
                      <a:pt x="267" y="196"/>
                      <a:pt x="270" y="195"/>
                    </a:cubicBezTo>
                    <a:cubicBezTo>
                      <a:pt x="267" y="198"/>
                      <a:pt x="268" y="200"/>
                      <a:pt x="267" y="203"/>
                    </a:cubicBezTo>
                    <a:close/>
                    <a:moveTo>
                      <a:pt x="271" y="197"/>
                    </a:moveTo>
                    <a:cubicBezTo>
                      <a:pt x="271" y="199"/>
                      <a:pt x="272" y="202"/>
                      <a:pt x="270" y="203"/>
                    </a:cubicBezTo>
                    <a:cubicBezTo>
                      <a:pt x="270" y="199"/>
                      <a:pt x="272" y="191"/>
                      <a:pt x="273" y="184"/>
                    </a:cubicBezTo>
                    <a:cubicBezTo>
                      <a:pt x="273" y="182"/>
                      <a:pt x="273" y="180"/>
                      <a:pt x="273" y="179"/>
                    </a:cubicBezTo>
                    <a:cubicBezTo>
                      <a:pt x="273" y="178"/>
                      <a:pt x="273" y="178"/>
                      <a:pt x="274" y="177"/>
                    </a:cubicBezTo>
                    <a:cubicBezTo>
                      <a:pt x="274" y="177"/>
                      <a:pt x="274" y="177"/>
                      <a:pt x="274" y="178"/>
                    </a:cubicBezTo>
                    <a:cubicBezTo>
                      <a:pt x="274" y="185"/>
                      <a:pt x="272" y="191"/>
                      <a:pt x="271" y="197"/>
                    </a:cubicBezTo>
                    <a:close/>
                    <a:moveTo>
                      <a:pt x="281" y="44"/>
                    </a:moveTo>
                    <a:cubicBezTo>
                      <a:pt x="284" y="45"/>
                      <a:pt x="284" y="48"/>
                      <a:pt x="285" y="51"/>
                    </a:cubicBezTo>
                    <a:cubicBezTo>
                      <a:pt x="283" y="51"/>
                      <a:pt x="282" y="52"/>
                      <a:pt x="281" y="52"/>
                    </a:cubicBezTo>
                    <a:cubicBezTo>
                      <a:pt x="281" y="49"/>
                      <a:pt x="281" y="46"/>
                      <a:pt x="281" y="44"/>
                    </a:cubicBezTo>
                    <a:close/>
                    <a:moveTo>
                      <a:pt x="281" y="95"/>
                    </a:moveTo>
                    <a:cubicBezTo>
                      <a:pt x="283" y="96"/>
                      <a:pt x="282" y="99"/>
                      <a:pt x="283" y="101"/>
                    </a:cubicBezTo>
                    <a:cubicBezTo>
                      <a:pt x="282" y="100"/>
                      <a:pt x="280" y="97"/>
                      <a:pt x="281" y="95"/>
                    </a:cubicBezTo>
                    <a:close/>
                    <a:moveTo>
                      <a:pt x="282" y="107"/>
                    </a:moveTo>
                    <a:cubicBezTo>
                      <a:pt x="282" y="105"/>
                      <a:pt x="283" y="105"/>
                      <a:pt x="283" y="103"/>
                    </a:cubicBezTo>
                    <a:cubicBezTo>
                      <a:pt x="284" y="104"/>
                      <a:pt x="284" y="106"/>
                      <a:pt x="284" y="107"/>
                    </a:cubicBezTo>
                    <a:cubicBezTo>
                      <a:pt x="283" y="107"/>
                      <a:pt x="283" y="107"/>
                      <a:pt x="282" y="107"/>
                    </a:cubicBezTo>
                    <a:close/>
                    <a:moveTo>
                      <a:pt x="286" y="93"/>
                    </a:moveTo>
                    <a:cubicBezTo>
                      <a:pt x="282" y="83"/>
                      <a:pt x="284" y="66"/>
                      <a:pt x="284" y="57"/>
                    </a:cubicBezTo>
                    <a:cubicBezTo>
                      <a:pt x="287" y="60"/>
                      <a:pt x="286" y="64"/>
                      <a:pt x="287" y="69"/>
                    </a:cubicBezTo>
                    <a:cubicBezTo>
                      <a:pt x="292" y="75"/>
                      <a:pt x="285" y="84"/>
                      <a:pt x="286" y="93"/>
                    </a:cubicBezTo>
                    <a:close/>
                    <a:moveTo>
                      <a:pt x="295" y="67"/>
                    </a:moveTo>
                    <a:cubicBezTo>
                      <a:pt x="293" y="76"/>
                      <a:pt x="292" y="86"/>
                      <a:pt x="289" y="95"/>
                    </a:cubicBezTo>
                    <a:cubicBezTo>
                      <a:pt x="289" y="88"/>
                      <a:pt x="290" y="70"/>
                      <a:pt x="289" y="62"/>
                    </a:cubicBezTo>
                    <a:cubicBezTo>
                      <a:pt x="291" y="62"/>
                      <a:pt x="292" y="69"/>
                      <a:pt x="295" y="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sp>
        <p:nvSpPr>
          <p:cNvPr id="63" name="椭圆 31">
            <a:extLst>
              <a:ext uri="{FF2B5EF4-FFF2-40B4-BE49-F238E27FC236}">
                <a16:creationId xmlns:a16="http://schemas.microsoft.com/office/drawing/2014/main" id="{88352E28-4E6E-4C65-95C5-C8C7928600B6}"/>
              </a:ext>
            </a:extLst>
          </p:cNvPr>
          <p:cNvSpPr/>
          <p:nvPr/>
        </p:nvSpPr>
        <p:spPr>
          <a:xfrm>
            <a:off x="4323529" y="2499461"/>
            <a:ext cx="278104" cy="287159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solidFill>
            <a:schemeClr val="accent3"/>
          </a:solidFill>
          <a:ln w="22225" cap="rnd">
            <a:solidFill>
              <a:schemeClr val="accent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4" name="椭圆 31">
            <a:extLst>
              <a:ext uri="{FF2B5EF4-FFF2-40B4-BE49-F238E27FC236}">
                <a16:creationId xmlns:a16="http://schemas.microsoft.com/office/drawing/2014/main" id="{E968EAFF-D15A-4C09-A27E-22DF4C18149A}"/>
              </a:ext>
            </a:extLst>
          </p:cNvPr>
          <p:cNvSpPr/>
          <p:nvPr/>
        </p:nvSpPr>
        <p:spPr>
          <a:xfrm>
            <a:off x="4323529" y="3282828"/>
            <a:ext cx="278104" cy="287159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solidFill>
            <a:schemeClr val="accent3"/>
          </a:solidFill>
          <a:ln w="22225" cap="rnd">
            <a:solidFill>
              <a:schemeClr val="accent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5" name="椭圆 31">
            <a:extLst>
              <a:ext uri="{FF2B5EF4-FFF2-40B4-BE49-F238E27FC236}">
                <a16:creationId xmlns:a16="http://schemas.microsoft.com/office/drawing/2014/main" id="{71ABA7D1-DADE-42E3-B3ED-38FB7D59CEA7}"/>
              </a:ext>
            </a:extLst>
          </p:cNvPr>
          <p:cNvSpPr/>
          <p:nvPr/>
        </p:nvSpPr>
        <p:spPr>
          <a:xfrm>
            <a:off x="4323529" y="4070134"/>
            <a:ext cx="278104" cy="287159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solidFill>
            <a:schemeClr val="accent3"/>
          </a:solidFill>
          <a:ln w="22225" cap="rnd">
            <a:solidFill>
              <a:schemeClr val="accent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任意多边形 41">
            <a:extLst>
              <a:ext uri="{FF2B5EF4-FFF2-40B4-BE49-F238E27FC236}">
                <a16:creationId xmlns:a16="http://schemas.microsoft.com/office/drawing/2014/main" id="{C014E0D4-8FA4-4519-AB10-114EC1F59E77}"/>
              </a:ext>
            </a:extLst>
          </p:cNvPr>
          <p:cNvSpPr/>
          <p:nvPr/>
        </p:nvSpPr>
        <p:spPr>
          <a:xfrm>
            <a:off x="5230182" y="1228348"/>
            <a:ext cx="2430000" cy="13504"/>
          </a:xfrm>
          <a:custGeom>
            <a:avLst/>
            <a:gdLst>
              <a:gd name="connsiteX0" fmla="*/ 0 w 3513221"/>
              <a:gd name="connsiteY0" fmla="*/ 32084 h 64281"/>
              <a:gd name="connsiteX1" fmla="*/ 930442 w 3513221"/>
              <a:gd name="connsiteY1" fmla="*/ 16042 h 64281"/>
              <a:gd name="connsiteX2" fmla="*/ 1892968 w 3513221"/>
              <a:gd name="connsiteY2" fmla="*/ 64168 h 64281"/>
              <a:gd name="connsiteX3" fmla="*/ 3513221 w 3513221"/>
              <a:gd name="connsiteY3" fmla="*/ 0 h 642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13221" h="64281">
                <a:moveTo>
                  <a:pt x="0" y="32084"/>
                </a:moveTo>
                <a:cubicBezTo>
                  <a:pt x="307473" y="21389"/>
                  <a:pt x="614947" y="10695"/>
                  <a:pt x="930442" y="16042"/>
                </a:cubicBezTo>
                <a:cubicBezTo>
                  <a:pt x="1245937" y="21389"/>
                  <a:pt x="1462505" y="66842"/>
                  <a:pt x="1892968" y="64168"/>
                </a:cubicBezTo>
                <a:cubicBezTo>
                  <a:pt x="2323431" y="61494"/>
                  <a:pt x="2918326" y="30747"/>
                  <a:pt x="3513221" y="0"/>
                </a:cubicBezTo>
              </a:path>
            </a:pathLst>
          </a:custGeom>
          <a:noFill/>
          <a:ln w="22225" cap="rnd">
            <a:solidFill>
              <a:schemeClr val="tx1">
                <a:lumMod val="75000"/>
                <a:lumOff val="25000"/>
              </a:schemeClr>
            </a:solidFill>
            <a:prstDash val="lgDash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5" name="椭圆 31">
            <a:extLst>
              <a:ext uri="{FF2B5EF4-FFF2-40B4-BE49-F238E27FC236}">
                <a16:creationId xmlns:a16="http://schemas.microsoft.com/office/drawing/2014/main" id="{33555F13-0414-4226-8DE1-70F2EEFB52BE}"/>
              </a:ext>
            </a:extLst>
          </p:cNvPr>
          <p:cNvSpPr/>
          <p:nvPr/>
        </p:nvSpPr>
        <p:spPr>
          <a:xfrm>
            <a:off x="4323529" y="921933"/>
            <a:ext cx="278104" cy="287159"/>
          </a:xfrm>
          <a:custGeom>
            <a:avLst/>
            <a:gdLst>
              <a:gd name="connsiteX0" fmla="*/ 0 w 656493"/>
              <a:gd name="connsiteY0" fmla="*/ 316523 h 633046"/>
              <a:gd name="connsiteX1" fmla="*/ 328247 w 656493"/>
              <a:gd name="connsiteY1" fmla="*/ 0 h 633046"/>
              <a:gd name="connsiteX2" fmla="*/ 656494 w 656493"/>
              <a:gd name="connsiteY2" fmla="*/ 316523 h 633046"/>
              <a:gd name="connsiteX3" fmla="*/ 328247 w 656493"/>
              <a:gd name="connsiteY3" fmla="*/ 633046 h 633046"/>
              <a:gd name="connsiteX4" fmla="*/ 0 w 656493"/>
              <a:gd name="connsiteY4" fmla="*/ 316523 h 633046"/>
              <a:gd name="connsiteX0-1" fmla="*/ 328247 w 656494"/>
              <a:gd name="connsiteY0-2" fmla="*/ 0 h 633046"/>
              <a:gd name="connsiteX1-3" fmla="*/ 656494 w 656494"/>
              <a:gd name="connsiteY1-4" fmla="*/ 316523 h 633046"/>
              <a:gd name="connsiteX2-5" fmla="*/ 328247 w 656494"/>
              <a:gd name="connsiteY2-6" fmla="*/ 633046 h 633046"/>
              <a:gd name="connsiteX3-7" fmla="*/ 0 w 656494"/>
              <a:gd name="connsiteY3-8" fmla="*/ 316523 h 633046"/>
              <a:gd name="connsiteX4-9" fmla="*/ 419687 w 656494"/>
              <a:gd name="connsiteY4-10" fmla="*/ 91440 h 633046"/>
              <a:gd name="connsiteX0-11" fmla="*/ 402964 w 731211"/>
              <a:gd name="connsiteY0-12" fmla="*/ 0 h 633046"/>
              <a:gd name="connsiteX1-13" fmla="*/ 731211 w 731211"/>
              <a:gd name="connsiteY1-14" fmla="*/ 316523 h 633046"/>
              <a:gd name="connsiteX2-15" fmla="*/ 402964 w 731211"/>
              <a:gd name="connsiteY2-16" fmla="*/ 633046 h 633046"/>
              <a:gd name="connsiteX3-17" fmla="*/ 74717 w 731211"/>
              <a:gd name="connsiteY3-18" fmla="*/ 316523 h 633046"/>
              <a:gd name="connsiteX4-19" fmla="*/ 161895 w 731211"/>
              <a:gd name="connsiteY4-20" fmla="*/ 152400 h 633046"/>
              <a:gd name="connsiteX0-21" fmla="*/ 353700 w 681947"/>
              <a:gd name="connsiteY0-22" fmla="*/ 0 h 633046"/>
              <a:gd name="connsiteX1-23" fmla="*/ 681947 w 681947"/>
              <a:gd name="connsiteY1-24" fmla="*/ 316523 h 633046"/>
              <a:gd name="connsiteX2-25" fmla="*/ 353700 w 681947"/>
              <a:gd name="connsiteY2-26" fmla="*/ 633046 h 633046"/>
              <a:gd name="connsiteX3-27" fmla="*/ 25453 w 681947"/>
              <a:gd name="connsiteY3-28" fmla="*/ 316523 h 633046"/>
              <a:gd name="connsiteX4-29" fmla="*/ 112631 w 681947"/>
              <a:gd name="connsiteY4-30" fmla="*/ 152400 h 633046"/>
              <a:gd name="connsiteX0-31" fmla="*/ 341249 w 669496"/>
              <a:gd name="connsiteY0-32" fmla="*/ 0 h 633046"/>
              <a:gd name="connsiteX1-33" fmla="*/ 669496 w 669496"/>
              <a:gd name="connsiteY1-34" fmla="*/ 316523 h 633046"/>
              <a:gd name="connsiteX2-35" fmla="*/ 341249 w 669496"/>
              <a:gd name="connsiteY2-36" fmla="*/ 633046 h 633046"/>
              <a:gd name="connsiteX3-37" fmla="*/ 13002 w 669496"/>
              <a:gd name="connsiteY3-38" fmla="*/ 316523 h 633046"/>
              <a:gd name="connsiteX4-39" fmla="*/ 100180 w 669496"/>
              <a:gd name="connsiteY4-40" fmla="*/ 152400 h 633046"/>
              <a:gd name="connsiteX0-41" fmla="*/ 347951 w 676198"/>
              <a:gd name="connsiteY0-42" fmla="*/ 0 h 633046"/>
              <a:gd name="connsiteX1-43" fmla="*/ 676198 w 676198"/>
              <a:gd name="connsiteY1-44" fmla="*/ 316523 h 633046"/>
              <a:gd name="connsiteX2-45" fmla="*/ 347951 w 676198"/>
              <a:gd name="connsiteY2-46" fmla="*/ 633046 h 633046"/>
              <a:gd name="connsiteX3-47" fmla="*/ 19704 w 676198"/>
              <a:gd name="connsiteY3-48" fmla="*/ 316523 h 633046"/>
              <a:gd name="connsiteX4-49" fmla="*/ 79173 w 676198"/>
              <a:gd name="connsiteY4-50" fmla="*/ 113607 h 633046"/>
              <a:gd name="connsiteX0-51" fmla="*/ 333371 w 661618"/>
              <a:gd name="connsiteY0-52" fmla="*/ 0 h 633046"/>
              <a:gd name="connsiteX1-53" fmla="*/ 661618 w 661618"/>
              <a:gd name="connsiteY1-54" fmla="*/ 316523 h 633046"/>
              <a:gd name="connsiteX2-55" fmla="*/ 333371 w 661618"/>
              <a:gd name="connsiteY2-56" fmla="*/ 633046 h 633046"/>
              <a:gd name="connsiteX3-57" fmla="*/ 5124 w 661618"/>
              <a:gd name="connsiteY3-58" fmla="*/ 316523 h 633046"/>
              <a:gd name="connsiteX4-59" fmla="*/ 64593 w 661618"/>
              <a:gd name="connsiteY4-60" fmla="*/ 113607 h 633046"/>
              <a:gd name="connsiteX0-61" fmla="*/ 178200 w 661618"/>
              <a:gd name="connsiteY0-62" fmla="*/ 0 h 583170"/>
              <a:gd name="connsiteX1-63" fmla="*/ 661618 w 661618"/>
              <a:gd name="connsiteY1-64" fmla="*/ 266647 h 583170"/>
              <a:gd name="connsiteX2-65" fmla="*/ 333371 w 661618"/>
              <a:gd name="connsiteY2-66" fmla="*/ 583170 h 583170"/>
              <a:gd name="connsiteX3-67" fmla="*/ 5124 w 661618"/>
              <a:gd name="connsiteY3-68" fmla="*/ 266647 h 583170"/>
              <a:gd name="connsiteX4-69" fmla="*/ 64593 w 661618"/>
              <a:gd name="connsiteY4-70" fmla="*/ 63731 h 583170"/>
              <a:gd name="connsiteX0-71" fmla="*/ 178200 w 662133"/>
              <a:gd name="connsiteY0-72" fmla="*/ 66578 h 649748"/>
              <a:gd name="connsiteX1-73" fmla="*/ 412660 w 662133"/>
              <a:gd name="connsiteY1-74" fmla="*/ 10947 h 649748"/>
              <a:gd name="connsiteX2-75" fmla="*/ 661618 w 662133"/>
              <a:gd name="connsiteY2-76" fmla="*/ 333225 h 649748"/>
              <a:gd name="connsiteX3-77" fmla="*/ 333371 w 662133"/>
              <a:gd name="connsiteY3-78" fmla="*/ 649748 h 649748"/>
              <a:gd name="connsiteX4-79" fmla="*/ 5124 w 662133"/>
              <a:gd name="connsiteY4-80" fmla="*/ 333225 h 649748"/>
              <a:gd name="connsiteX5" fmla="*/ 64593 w 662133"/>
              <a:gd name="connsiteY5" fmla="*/ 130309 h 649748"/>
              <a:gd name="connsiteX0-81" fmla="*/ 178200 w 662148"/>
              <a:gd name="connsiteY0-82" fmla="*/ 66578 h 649748"/>
              <a:gd name="connsiteX1-83" fmla="*/ 412660 w 662148"/>
              <a:gd name="connsiteY1-84" fmla="*/ 10947 h 649748"/>
              <a:gd name="connsiteX2-85" fmla="*/ 661618 w 662148"/>
              <a:gd name="connsiteY2-86" fmla="*/ 333225 h 649748"/>
              <a:gd name="connsiteX3-87" fmla="*/ 333371 w 662148"/>
              <a:gd name="connsiteY3-88" fmla="*/ 649748 h 649748"/>
              <a:gd name="connsiteX4-89" fmla="*/ 5124 w 662148"/>
              <a:gd name="connsiteY4-90" fmla="*/ 333225 h 649748"/>
              <a:gd name="connsiteX5-91" fmla="*/ 64593 w 662148"/>
              <a:gd name="connsiteY5-92" fmla="*/ 130309 h 649748"/>
              <a:gd name="connsiteX0-93" fmla="*/ 178200 w 662148"/>
              <a:gd name="connsiteY0-94" fmla="*/ 61032 h 644202"/>
              <a:gd name="connsiteX1-95" fmla="*/ 412660 w 662148"/>
              <a:gd name="connsiteY1-96" fmla="*/ 5401 h 644202"/>
              <a:gd name="connsiteX2-97" fmla="*/ 661618 w 662148"/>
              <a:gd name="connsiteY2-98" fmla="*/ 327679 h 644202"/>
              <a:gd name="connsiteX3-99" fmla="*/ 333371 w 662148"/>
              <a:gd name="connsiteY3-100" fmla="*/ 644202 h 644202"/>
              <a:gd name="connsiteX4-101" fmla="*/ 5124 w 662148"/>
              <a:gd name="connsiteY4-102" fmla="*/ 327679 h 644202"/>
              <a:gd name="connsiteX5-103" fmla="*/ 64593 w 662148"/>
              <a:gd name="connsiteY5-104" fmla="*/ 124763 h 644202"/>
              <a:gd name="connsiteX0-105" fmla="*/ 178200 w 662148"/>
              <a:gd name="connsiteY0-106" fmla="*/ 75865 h 659035"/>
              <a:gd name="connsiteX1-107" fmla="*/ 168819 w 662148"/>
              <a:gd name="connsiteY1-108" fmla="*/ 31317 h 659035"/>
              <a:gd name="connsiteX2-109" fmla="*/ 412660 w 662148"/>
              <a:gd name="connsiteY2-110" fmla="*/ 20234 h 659035"/>
              <a:gd name="connsiteX3-111" fmla="*/ 661618 w 662148"/>
              <a:gd name="connsiteY3-112" fmla="*/ 342512 h 659035"/>
              <a:gd name="connsiteX4-113" fmla="*/ 333371 w 662148"/>
              <a:gd name="connsiteY4-114" fmla="*/ 659035 h 659035"/>
              <a:gd name="connsiteX5-115" fmla="*/ 5124 w 662148"/>
              <a:gd name="connsiteY5-116" fmla="*/ 342512 h 659035"/>
              <a:gd name="connsiteX6" fmla="*/ 64593 w 662148"/>
              <a:gd name="connsiteY6" fmla="*/ 139596 h 659035"/>
              <a:gd name="connsiteX0-117" fmla="*/ 178200 w 662148"/>
              <a:gd name="connsiteY0-118" fmla="*/ 68901 h 652071"/>
              <a:gd name="connsiteX1-119" fmla="*/ 130026 w 662148"/>
              <a:gd name="connsiteY1-120" fmla="*/ 68688 h 652071"/>
              <a:gd name="connsiteX2-121" fmla="*/ 412660 w 662148"/>
              <a:gd name="connsiteY2-122" fmla="*/ 13270 h 652071"/>
              <a:gd name="connsiteX3-123" fmla="*/ 661618 w 662148"/>
              <a:gd name="connsiteY3-124" fmla="*/ 335548 h 652071"/>
              <a:gd name="connsiteX4-125" fmla="*/ 333371 w 662148"/>
              <a:gd name="connsiteY4-126" fmla="*/ 652071 h 652071"/>
              <a:gd name="connsiteX5-127" fmla="*/ 5124 w 662148"/>
              <a:gd name="connsiteY5-128" fmla="*/ 335548 h 652071"/>
              <a:gd name="connsiteX6-129" fmla="*/ 64593 w 662148"/>
              <a:gd name="connsiteY6-130" fmla="*/ 132632 h 652071"/>
              <a:gd name="connsiteX0-131" fmla="*/ 178200 w 662220"/>
              <a:gd name="connsiteY0-132" fmla="*/ 68901 h 652071"/>
              <a:gd name="connsiteX1-133" fmla="*/ 130026 w 662220"/>
              <a:gd name="connsiteY1-134" fmla="*/ 68688 h 652071"/>
              <a:gd name="connsiteX2-135" fmla="*/ 412660 w 662220"/>
              <a:gd name="connsiteY2-136" fmla="*/ 13270 h 652071"/>
              <a:gd name="connsiteX3-137" fmla="*/ 661618 w 662220"/>
              <a:gd name="connsiteY3-138" fmla="*/ 335548 h 652071"/>
              <a:gd name="connsiteX4-139" fmla="*/ 333371 w 662220"/>
              <a:gd name="connsiteY4-140" fmla="*/ 652071 h 652071"/>
              <a:gd name="connsiteX5-141" fmla="*/ 5124 w 662220"/>
              <a:gd name="connsiteY5-142" fmla="*/ 335548 h 652071"/>
              <a:gd name="connsiteX6-143" fmla="*/ 64593 w 662220"/>
              <a:gd name="connsiteY6-144" fmla="*/ 132632 h 652071"/>
              <a:gd name="connsiteX0-145" fmla="*/ 178200 w 662220"/>
              <a:gd name="connsiteY0-146" fmla="*/ 58449 h 641619"/>
              <a:gd name="connsiteX1-147" fmla="*/ 130026 w 662220"/>
              <a:gd name="connsiteY1-148" fmla="*/ 58236 h 641619"/>
              <a:gd name="connsiteX2-149" fmla="*/ 412660 w 662220"/>
              <a:gd name="connsiteY2-150" fmla="*/ 2818 h 641619"/>
              <a:gd name="connsiteX3-151" fmla="*/ 661618 w 662220"/>
              <a:gd name="connsiteY3-152" fmla="*/ 325096 h 641619"/>
              <a:gd name="connsiteX4-153" fmla="*/ 333371 w 662220"/>
              <a:gd name="connsiteY4-154" fmla="*/ 641619 h 641619"/>
              <a:gd name="connsiteX5-155" fmla="*/ 5124 w 662220"/>
              <a:gd name="connsiteY5-156" fmla="*/ 325096 h 641619"/>
              <a:gd name="connsiteX6-157" fmla="*/ 64593 w 662220"/>
              <a:gd name="connsiteY6-158" fmla="*/ 122180 h 641619"/>
              <a:gd name="connsiteX0-159" fmla="*/ 178200 w 662220"/>
              <a:gd name="connsiteY0-160" fmla="*/ 58449 h 641619"/>
              <a:gd name="connsiteX1-161" fmla="*/ 130026 w 662220"/>
              <a:gd name="connsiteY1-162" fmla="*/ 58236 h 641619"/>
              <a:gd name="connsiteX2-163" fmla="*/ 412660 w 662220"/>
              <a:gd name="connsiteY2-164" fmla="*/ 2818 h 641619"/>
              <a:gd name="connsiteX3-165" fmla="*/ 661618 w 662220"/>
              <a:gd name="connsiteY3-166" fmla="*/ 325096 h 641619"/>
              <a:gd name="connsiteX4-167" fmla="*/ 333371 w 662220"/>
              <a:gd name="connsiteY4-168" fmla="*/ 641619 h 641619"/>
              <a:gd name="connsiteX5-169" fmla="*/ 5124 w 662220"/>
              <a:gd name="connsiteY5-170" fmla="*/ 325096 h 641619"/>
              <a:gd name="connsiteX6-171" fmla="*/ 64593 w 662220"/>
              <a:gd name="connsiteY6-172" fmla="*/ 122180 h 641619"/>
              <a:gd name="connsiteX0-173" fmla="*/ 178200 w 662220"/>
              <a:gd name="connsiteY0-174" fmla="*/ 58449 h 641619"/>
              <a:gd name="connsiteX1-175" fmla="*/ 130026 w 662220"/>
              <a:gd name="connsiteY1-176" fmla="*/ 58236 h 641619"/>
              <a:gd name="connsiteX2-177" fmla="*/ 412660 w 662220"/>
              <a:gd name="connsiteY2-178" fmla="*/ 2818 h 641619"/>
              <a:gd name="connsiteX3-179" fmla="*/ 661618 w 662220"/>
              <a:gd name="connsiteY3-180" fmla="*/ 325096 h 641619"/>
              <a:gd name="connsiteX4-181" fmla="*/ 333371 w 662220"/>
              <a:gd name="connsiteY4-182" fmla="*/ 641619 h 641619"/>
              <a:gd name="connsiteX5-183" fmla="*/ 5124 w 662220"/>
              <a:gd name="connsiteY5-184" fmla="*/ 325096 h 641619"/>
              <a:gd name="connsiteX6-185" fmla="*/ 64593 w 662220"/>
              <a:gd name="connsiteY6-186" fmla="*/ 122180 h 641619"/>
              <a:gd name="connsiteX0-187" fmla="*/ 178200 w 662220"/>
              <a:gd name="connsiteY0-188" fmla="*/ 58449 h 641619"/>
              <a:gd name="connsiteX1-189" fmla="*/ 130026 w 662220"/>
              <a:gd name="connsiteY1-190" fmla="*/ 58236 h 641619"/>
              <a:gd name="connsiteX2-191" fmla="*/ 412660 w 662220"/>
              <a:gd name="connsiteY2-192" fmla="*/ 2818 h 641619"/>
              <a:gd name="connsiteX3-193" fmla="*/ 661618 w 662220"/>
              <a:gd name="connsiteY3-194" fmla="*/ 325096 h 641619"/>
              <a:gd name="connsiteX4-195" fmla="*/ 333371 w 662220"/>
              <a:gd name="connsiteY4-196" fmla="*/ 641619 h 641619"/>
              <a:gd name="connsiteX5-197" fmla="*/ 5124 w 662220"/>
              <a:gd name="connsiteY5-198" fmla="*/ 325096 h 641619"/>
              <a:gd name="connsiteX6-199" fmla="*/ 64593 w 662220"/>
              <a:gd name="connsiteY6-200" fmla="*/ 122180 h 641619"/>
              <a:gd name="connsiteX0-201" fmla="*/ 178200 w 662220"/>
              <a:gd name="connsiteY0-202" fmla="*/ 58449 h 641619"/>
              <a:gd name="connsiteX1-203" fmla="*/ 130026 w 662220"/>
              <a:gd name="connsiteY1-204" fmla="*/ 58236 h 641619"/>
              <a:gd name="connsiteX2-205" fmla="*/ 412660 w 662220"/>
              <a:gd name="connsiteY2-206" fmla="*/ 2818 h 641619"/>
              <a:gd name="connsiteX3-207" fmla="*/ 661618 w 662220"/>
              <a:gd name="connsiteY3-208" fmla="*/ 325096 h 641619"/>
              <a:gd name="connsiteX4-209" fmla="*/ 333371 w 662220"/>
              <a:gd name="connsiteY4-210" fmla="*/ 641619 h 641619"/>
              <a:gd name="connsiteX5-211" fmla="*/ 5124 w 662220"/>
              <a:gd name="connsiteY5-212" fmla="*/ 325096 h 641619"/>
              <a:gd name="connsiteX6-213" fmla="*/ 64593 w 662220"/>
              <a:gd name="connsiteY6-214" fmla="*/ 122180 h 641619"/>
              <a:gd name="connsiteX0-215" fmla="*/ 176252 w 660272"/>
              <a:gd name="connsiteY0-216" fmla="*/ 58449 h 641619"/>
              <a:gd name="connsiteX1-217" fmla="*/ 128078 w 660272"/>
              <a:gd name="connsiteY1-218" fmla="*/ 58236 h 641619"/>
              <a:gd name="connsiteX2-219" fmla="*/ 410712 w 660272"/>
              <a:gd name="connsiteY2-220" fmla="*/ 2818 h 641619"/>
              <a:gd name="connsiteX3-221" fmla="*/ 659670 w 660272"/>
              <a:gd name="connsiteY3-222" fmla="*/ 325096 h 641619"/>
              <a:gd name="connsiteX4-223" fmla="*/ 331423 w 660272"/>
              <a:gd name="connsiteY4-224" fmla="*/ 641619 h 641619"/>
              <a:gd name="connsiteX5-225" fmla="*/ 3176 w 660272"/>
              <a:gd name="connsiteY5-226" fmla="*/ 325096 h 641619"/>
              <a:gd name="connsiteX6-227" fmla="*/ 62645 w 660272"/>
              <a:gd name="connsiteY6-228" fmla="*/ 122180 h 641619"/>
              <a:gd name="connsiteX0-229" fmla="*/ 253837 w 660272"/>
              <a:gd name="connsiteY0-230" fmla="*/ 30740 h 641619"/>
              <a:gd name="connsiteX1-231" fmla="*/ 128078 w 660272"/>
              <a:gd name="connsiteY1-232" fmla="*/ 58236 h 641619"/>
              <a:gd name="connsiteX2-233" fmla="*/ 410712 w 660272"/>
              <a:gd name="connsiteY2-234" fmla="*/ 2818 h 641619"/>
              <a:gd name="connsiteX3-235" fmla="*/ 659670 w 660272"/>
              <a:gd name="connsiteY3-236" fmla="*/ 325096 h 641619"/>
              <a:gd name="connsiteX4-237" fmla="*/ 331423 w 660272"/>
              <a:gd name="connsiteY4-238" fmla="*/ 641619 h 641619"/>
              <a:gd name="connsiteX5-239" fmla="*/ 3176 w 660272"/>
              <a:gd name="connsiteY5-240" fmla="*/ 325096 h 641619"/>
              <a:gd name="connsiteX6-241" fmla="*/ 62645 w 660272"/>
              <a:gd name="connsiteY6-242" fmla="*/ 122180 h 641619"/>
              <a:gd name="connsiteX0-243" fmla="*/ 253837 w 660191"/>
              <a:gd name="connsiteY0-244" fmla="*/ 41069 h 651948"/>
              <a:gd name="connsiteX1-245" fmla="*/ 161329 w 660191"/>
              <a:gd name="connsiteY1-246" fmla="*/ 63023 h 651948"/>
              <a:gd name="connsiteX2-247" fmla="*/ 410712 w 660191"/>
              <a:gd name="connsiteY2-248" fmla="*/ 13147 h 651948"/>
              <a:gd name="connsiteX3-249" fmla="*/ 659670 w 660191"/>
              <a:gd name="connsiteY3-250" fmla="*/ 335425 h 651948"/>
              <a:gd name="connsiteX4-251" fmla="*/ 331423 w 660191"/>
              <a:gd name="connsiteY4-252" fmla="*/ 651948 h 651948"/>
              <a:gd name="connsiteX5-253" fmla="*/ 3176 w 660191"/>
              <a:gd name="connsiteY5-254" fmla="*/ 335425 h 651948"/>
              <a:gd name="connsiteX6-255" fmla="*/ 62645 w 660191"/>
              <a:gd name="connsiteY6-256" fmla="*/ 132509 h 651948"/>
              <a:gd name="connsiteX0-257" fmla="*/ 253837 w 660897"/>
              <a:gd name="connsiteY0-258" fmla="*/ 45475 h 656354"/>
              <a:gd name="connsiteX1-259" fmla="*/ 161329 w 660897"/>
              <a:gd name="connsiteY1-260" fmla="*/ 67429 h 656354"/>
              <a:gd name="connsiteX2-261" fmla="*/ 410712 w 660897"/>
              <a:gd name="connsiteY2-262" fmla="*/ 17553 h 656354"/>
              <a:gd name="connsiteX3-263" fmla="*/ 659670 w 660897"/>
              <a:gd name="connsiteY3-264" fmla="*/ 339831 h 656354"/>
              <a:gd name="connsiteX4-265" fmla="*/ 331423 w 660897"/>
              <a:gd name="connsiteY4-266" fmla="*/ 656354 h 656354"/>
              <a:gd name="connsiteX5-267" fmla="*/ 3176 w 660897"/>
              <a:gd name="connsiteY5-268" fmla="*/ 339831 h 656354"/>
              <a:gd name="connsiteX6-269" fmla="*/ 62645 w 660897"/>
              <a:gd name="connsiteY6-270" fmla="*/ 136915 h 656354"/>
              <a:gd name="connsiteX0-271" fmla="*/ 253837 w 660406"/>
              <a:gd name="connsiteY0-272" fmla="*/ 41070 h 651949"/>
              <a:gd name="connsiteX1-273" fmla="*/ 161329 w 660406"/>
              <a:gd name="connsiteY1-274" fmla="*/ 63024 h 651949"/>
              <a:gd name="connsiteX2-275" fmla="*/ 410712 w 660406"/>
              <a:gd name="connsiteY2-276" fmla="*/ 13148 h 651949"/>
              <a:gd name="connsiteX3-277" fmla="*/ 659670 w 660406"/>
              <a:gd name="connsiteY3-278" fmla="*/ 335426 h 651949"/>
              <a:gd name="connsiteX4-279" fmla="*/ 331423 w 660406"/>
              <a:gd name="connsiteY4-280" fmla="*/ 651949 h 651949"/>
              <a:gd name="connsiteX5-281" fmla="*/ 3176 w 660406"/>
              <a:gd name="connsiteY5-282" fmla="*/ 335426 h 651949"/>
              <a:gd name="connsiteX6-283" fmla="*/ 62645 w 660406"/>
              <a:gd name="connsiteY6-284" fmla="*/ 132510 h 651949"/>
              <a:gd name="connsiteX0-285" fmla="*/ 161329 w 660406"/>
              <a:gd name="connsiteY0-286" fmla="*/ 63024 h 651949"/>
              <a:gd name="connsiteX1-287" fmla="*/ 410712 w 660406"/>
              <a:gd name="connsiteY1-288" fmla="*/ 13148 h 651949"/>
              <a:gd name="connsiteX2-289" fmla="*/ 659670 w 660406"/>
              <a:gd name="connsiteY2-290" fmla="*/ 335426 h 651949"/>
              <a:gd name="connsiteX3-291" fmla="*/ 331423 w 660406"/>
              <a:gd name="connsiteY3-292" fmla="*/ 651949 h 651949"/>
              <a:gd name="connsiteX4-293" fmla="*/ 3176 w 660406"/>
              <a:gd name="connsiteY4-294" fmla="*/ 335426 h 651949"/>
              <a:gd name="connsiteX5-295" fmla="*/ 62645 w 660406"/>
              <a:gd name="connsiteY5-296" fmla="*/ 132510 h 651949"/>
              <a:gd name="connsiteX0-297" fmla="*/ 128078 w 660207"/>
              <a:gd name="connsiteY0-298" fmla="*/ 63024 h 651949"/>
              <a:gd name="connsiteX1-299" fmla="*/ 410712 w 660207"/>
              <a:gd name="connsiteY1-300" fmla="*/ 13148 h 651949"/>
              <a:gd name="connsiteX2-301" fmla="*/ 659670 w 660207"/>
              <a:gd name="connsiteY2-302" fmla="*/ 335426 h 651949"/>
              <a:gd name="connsiteX3-303" fmla="*/ 331423 w 660207"/>
              <a:gd name="connsiteY3-304" fmla="*/ 651949 h 651949"/>
              <a:gd name="connsiteX4-305" fmla="*/ 3176 w 660207"/>
              <a:gd name="connsiteY4-306" fmla="*/ 335426 h 651949"/>
              <a:gd name="connsiteX5-307" fmla="*/ 62645 w 660207"/>
              <a:gd name="connsiteY5-308" fmla="*/ 132510 h 651949"/>
              <a:gd name="connsiteX0-309" fmla="*/ 128078 w 660438"/>
              <a:gd name="connsiteY0-310" fmla="*/ 60888 h 649813"/>
              <a:gd name="connsiteX1-311" fmla="*/ 410712 w 660438"/>
              <a:gd name="connsiteY1-312" fmla="*/ 11012 h 649813"/>
              <a:gd name="connsiteX2-313" fmla="*/ 659670 w 660438"/>
              <a:gd name="connsiteY2-314" fmla="*/ 333290 h 649813"/>
              <a:gd name="connsiteX3-315" fmla="*/ 331423 w 660438"/>
              <a:gd name="connsiteY3-316" fmla="*/ 649813 h 649813"/>
              <a:gd name="connsiteX4-317" fmla="*/ 3176 w 660438"/>
              <a:gd name="connsiteY4-318" fmla="*/ 333290 h 649813"/>
              <a:gd name="connsiteX5-319" fmla="*/ 62645 w 660438"/>
              <a:gd name="connsiteY5-320" fmla="*/ 130374 h 649813"/>
              <a:gd name="connsiteX0-321" fmla="*/ 128078 w 660438"/>
              <a:gd name="connsiteY0-322" fmla="*/ 64927 h 653852"/>
              <a:gd name="connsiteX1-323" fmla="*/ 410712 w 660438"/>
              <a:gd name="connsiteY1-324" fmla="*/ 15051 h 653852"/>
              <a:gd name="connsiteX2-325" fmla="*/ 659670 w 660438"/>
              <a:gd name="connsiteY2-326" fmla="*/ 337329 h 653852"/>
              <a:gd name="connsiteX3-327" fmla="*/ 331423 w 660438"/>
              <a:gd name="connsiteY3-328" fmla="*/ 653852 h 653852"/>
              <a:gd name="connsiteX4-329" fmla="*/ 3176 w 660438"/>
              <a:gd name="connsiteY4-330" fmla="*/ 337329 h 653852"/>
              <a:gd name="connsiteX5-331" fmla="*/ 62645 w 660438"/>
              <a:gd name="connsiteY5-332" fmla="*/ 134413 h 653852"/>
              <a:gd name="connsiteX0-333" fmla="*/ 128078 w 687378"/>
              <a:gd name="connsiteY0-334" fmla="*/ 58090 h 647015"/>
              <a:gd name="connsiteX1-335" fmla="*/ 571432 w 687378"/>
              <a:gd name="connsiteY1-336" fmla="*/ 16673 h 647015"/>
              <a:gd name="connsiteX2-337" fmla="*/ 659670 w 687378"/>
              <a:gd name="connsiteY2-338" fmla="*/ 330492 h 647015"/>
              <a:gd name="connsiteX3-339" fmla="*/ 331423 w 687378"/>
              <a:gd name="connsiteY3-340" fmla="*/ 647015 h 647015"/>
              <a:gd name="connsiteX4-341" fmla="*/ 3176 w 687378"/>
              <a:gd name="connsiteY4-342" fmla="*/ 330492 h 647015"/>
              <a:gd name="connsiteX5-343" fmla="*/ 62645 w 687378"/>
              <a:gd name="connsiteY5-344" fmla="*/ 127576 h 647015"/>
              <a:gd name="connsiteX0-345" fmla="*/ 128078 w 677145"/>
              <a:gd name="connsiteY0-346" fmla="*/ 58090 h 663933"/>
              <a:gd name="connsiteX1-347" fmla="*/ 571432 w 677145"/>
              <a:gd name="connsiteY1-348" fmla="*/ 16673 h 663933"/>
              <a:gd name="connsiteX2-349" fmla="*/ 659670 w 677145"/>
              <a:gd name="connsiteY2-350" fmla="*/ 330492 h 663933"/>
              <a:gd name="connsiteX3-351" fmla="*/ 559815 w 677145"/>
              <a:gd name="connsiteY3-352" fmla="*/ 663933 h 663933"/>
              <a:gd name="connsiteX4-353" fmla="*/ 3176 w 677145"/>
              <a:gd name="connsiteY4-354" fmla="*/ 330492 h 663933"/>
              <a:gd name="connsiteX5-355" fmla="*/ 62645 w 677145"/>
              <a:gd name="connsiteY5-356" fmla="*/ 127576 h 663933"/>
              <a:gd name="connsiteX0-357" fmla="*/ 101940 w 644966"/>
              <a:gd name="connsiteY0-358" fmla="*/ 58090 h 685888"/>
              <a:gd name="connsiteX1-359" fmla="*/ 545294 w 644966"/>
              <a:gd name="connsiteY1-360" fmla="*/ 16673 h 685888"/>
              <a:gd name="connsiteX2-361" fmla="*/ 633532 w 644966"/>
              <a:gd name="connsiteY2-362" fmla="*/ 330492 h 685888"/>
              <a:gd name="connsiteX3-363" fmla="*/ 533677 w 644966"/>
              <a:gd name="connsiteY3-364" fmla="*/ 663933 h 685888"/>
              <a:gd name="connsiteX4-365" fmla="*/ 10874 w 644966"/>
              <a:gd name="connsiteY4-366" fmla="*/ 575801 h 685888"/>
              <a:gd name="connsiteX5-367" fmla="*/ 36507 w 644966"/>
              <a:gd name="connsiteY5-368" fmla="*/ 127576 h 685888"/>
              <a:gd name="connsiteX0-369" fmla="*/ 101940 w 642626"/>
              <a:gd name="connsiteY0-370" fmla="*/ 58090 h 654766"/>
              <a:gd name="connsiteX1-371" fmla="*/ 545294 w 642626"/>
              <a:gd name="connsiteY1-372" fmla="*/ 16673 h 654766"/>
              <a:gd name="connsiteX2-373" fmla="*/ 633532 w 642626"/>
              <a:gd name="connsiteY2-374" fmla="*/ 330492 h 654766"/>
              <a:gd name="connsiteX3-375" fmla="*/ 567513 w 642626"/>
              <a:gd name="connsiteY3-376" fmla="*/ 613179 h 654766"/>
              <a:gd name="connsiteX4-377" fmla="*/ 10874 w 642626"/>
              <a:gd name="connsiteY4-378" fmla="*/ 575801 h 654766"/>
              <a:gd name="connsiteX5-379" fmla="*/ 36507 w 642626"/>
              <a:gd name="connsiteY5-380" fmla="*/ 127576 h 654766"/>
              <a:gd name="connsiteX0-381" fmla="*/ 101940 w 642626"/>
              <a:gd name="connsiteY0-382" fmla="*/ 30477 h 627153"/>
              <a:gd name="connsiteX1-383" fmla="*/ 545294 w 642626"/>
              <a:gd name="connsiteY1-384" fmla="*/ 31354 h 627153"/>
              <a:gd name="connsiteX2-385" fmla="*/ 633532 w 642626"/>
              <a:gd name="connsiteY2-386" fmla="*/ 302879 h 627153"/>
              <a:gd name="connsiteX3-387" fmla="*/ 567513 w 642626"/>
              <a:gd name="connsiteY3-388" fmla="*/ 585566 h 627153"/>
              <a:gd name="connsiteX4-389" fmla="*/ 10874 w 642626"/>
              <a:gd name="connsiteY4-390" fmla="*/ 548188 h 627153"/>
              <a:gd name="connsiteX5-391" fmla="*/ 36507 w 642626"/>
              <a:gd name="connsiteY5-392" fmla="*/ 99963 h 627153"/>
              <a:gd name="connsiteX0-393" fmla="*/ 101940 w 641803"/>
              <a:gd name="connsiteY0-394" fmla="*/ 32533 h 629209"/>
              <a:gd name="connsiteX1-395" fmla="*/ 545294 w 641803"/>
              <a:gd name="connsiteY1-396" fmla="*/ 33410 h 629209"/>
              <a:gd name="connsiteX2-397" fmla="*/ 633532 w 641803"/>
              <a:gd name="connsiteY2-398" fmla="*/ 304935 h 629209"/>
              <a:gd name="connsiteX3-399" fmla="*/ 567513 w 641803"/>
              <a:gd name="connsiteY3-400" fmla="*/ 587622 h 629209"/>
              <a:gd name="connsiteX4-401" fmla="*/ 10874 w 641803"/>
              <a:gd name="connsiteY4-402" fmla="*/ 550244 h 629209"/>
              <a:gd name="connsiteX5-403" fmla="*/ 36507 w 641803"/>
              <a:gd name="connsiteY5-404" fmla="*/ 102019 h 629209"/>
              <a:gd name="connsiteX0-405" fmla="*/ 93785 w 633648"/>
              <a:gd name="connsiteY0-406" fmla="*/ 32533 h 629209"/>
              <a:gd name="connsiteX1-407" fmla="*/ 537139 w 633648"/>
              <a:gd name="connsiteY1-408" fmla="*/ 33410 h 629209"/>
              <a:gd name="connsiteX2-409" fmla="*/ 625377 w 633648"/>
              <a:gd name="connsiteY2-410" fmla="*/ 304935 h 629209"/>
              <a:gd name="connsiteX3-411" fmla="*/ 559358 w 633648"/>
              <a:gd name="connsiteY3-412" fmla="*/ 587622 h 629209"/>
              <a:gd name="connsiteX4-413" fmla="*/ 2719 w 633648"/>
              <a:gd name="connsiteY4-414" fmla="*/ 550244 h 629209"/>
              <a:gd name="connsiteX5-415" fmla="*/ 28352 w 633648"/>
              <a:gd name="connsiteY5-416" fmla="*/ 102019 h 629209"/>
              <a:gd name="connsiteX0-417" fmla="*/ 103603 w 643466"/>
              <a:gd name="connsiteY0-418" fmla="*/ 32533 h 629209"/>
              <a:gd name="connsiteX1-419" fmla="*/ 546957 w 643466"/>
              <a:gd name="connsiteY1-420" fmla="*/ 33410 h 629209"/>
              <a:gd name="connsiteX2-421" fmla="*/ 635195 w 643466"/>
              <a:gd name="connsiteY2-422" fmla="*/ 304935 h 629209"/>
              <a:gd name="connsiteX3-423" fmla="*/ 569176 w 643466"/>
              <a:gd name="connsiteY3-424" fmla="*/ 587622 h 629209"/>
              <a:gd name="connsiteX4-425" fmla="*/ 12537 w 643466"/>
              <a:gd name="connsiteY4-426" fmla="*/ 550244 h 629209"/>
              <a:gd name="connsiteX5-427" fmla="*/ 4334 w 643466"/>
              <a:gd name="connsiteY5-428" fmla="*/ 102019 h 629209"/>
              <a:gd name="connsiteX0-429" fmla="*/ 103603 w 643466"/>
              <a:gd name="connsiteY0-430" fmla="*/ 32533 h 613248"/>
              <a:gd name="connsiteX1-431" fmla="*/ 546957 w 643466"/>
              <a:gd name="connsiteY1-432" fmla="*/ 33410 h 613248"/>
              <a:gd name="connsiteX2-433" fmla="*/ 635195 w 643466"/>
              <a:gd name="connsiteY2-434" fmla="*/ 304935 h 613248"/>
              <a:gd name="connsiteX3-435" fmla="*/ 569176 w 643466"/>
              <a:gd name="connsiteY3-436" fmla="*/ 587622 h 613248"/>
              <a:gd name="connsiteX4-437" fmla="*/ 12537 w 643466"/>
              <a:gd name="connsiteY4-438" fmla="*/ 518643 h 613248"/>
              <a:gd name="connsiteX5-439" fmla="*/ 4334 w 643466"/>
              <a:gd name="connsiteY5-440" fmla="*/ 102019 h 613248"/>
              <a:gd name="connsiteX0-441" fmla="*/ 103603 w 622280"/>
              <a:gd name="connsiteY0-442" fmla="*/ 51723 h 632438"/>
              <a:gd name="connsiteX1-443" fmla="*/ 546957 w 622280"/>
              <a:gd name="connsiteY1-444" fmla="*/ 52600 h 632438"/>
              <a:gd name="connsiteX2-445" fmla="*/ 569176 w 622280"/>
              <a:gd name="connsiteY2-446" fmla="*/ 606812 h 632438"/>
              <a:gd name="connsiteX3-447" fmla="*/ 12537 w 622280"/>
              <a:gd name="connsiteY3-448" fmla="*/ 537833 h 632438"/>
              <a:gd name="connsiteX4-449" fmla="*/ 4334 w 622280"/>
              <a:gd name="connsiteY4-450" fmla="*/ 121209 h 632438"/>
              <a:gd name="connsiteX0-451" fmla="*/ 103603 w 640916"/>
              <a:gd name="connsiteY0-452" fmla="*/ 51277 h 628066"/>
              <a:gd name="connsiteX1-453" fmla="*/ 546957 w 640916"/>
              <a:gd name="connsiteY1-454" fmla="*/ 52154 h 628066"/>
              <a:gd name="connsiteX2-455" fmla="*/ 595444 w 640916"/>
              <a:gd name="connsiteY2-456" fmla="*/ 600046 h 628066"/>
              <a:gd name="connsiteX3-457" fmla="*/ 12537 w 640916"/>
              <a:gd name="connsiteY3-458" fmla="*/ 537387 h 628066"/>
              <a:gd name="connsiteX4-459" fmla="*/ 4334 w 640916"/>
              <a:gd name="connsiteY4-460" fmla="*/ 120763 h 628066"/>
              <a:gd name="connsiteX0-461" fmla="*/ 103603 w 629940"/>
              <a:gd name="connsiteY0-462" fmla="*/ 26437 h 603226"/>
              <a:gd name="connsiteX1-463" fmla="*/ 546957 w 629940"/>
              <a:gd name="connsiteY1-464" fmla="*/ 27314 h 603226"/>
              <a:gd name="connsiteX2-465" fmla="*/ 595444 w 629940"/>
              <a:gd name="connsiteY2-466" fmla="*/ 575206 h 603226"/>
              <a:gd name="connsiteX3-467" fmla="*/ 12537 w 629940"/>
              <a:gd name="connsiteY3-468" fmla="*/ 512547 h 603226"/>
              <a:gd name="connsiteX4-469" fmla="*/ 4334 w 629940"/>
              <a:gd name="connsiteY4-470" fmla="*/ 95923 h 603226"/>
              <a:gd name="connsiteX0-471" fmla="*/ 103603 w 651443"/>
              <a:gd name="connsiteY0-472" fmla="*/ 20041 h 614843"/>
              <a:gd name="connsiteX1-473" fmla="*/ 608249 w 651443"/>
              <a:gd name="connsiteY1-474" fmla="*/ 39879 h 614843"/>
              <a:gd name="connsiteX2-475" fmla="*/ 595444 w 651443"/>
              <a:gd name="connsiteY2-476" fmla="*/ 568810 h 614843"/>
              <a:gd name="connsiteX3-477" fmla="*/ 12537 w 651443"/>
              <a:gd name="connsiteY3-478" fmla="*/ 506151 h 614843"/>
              <a:gd name="connsiteX4-479" fmla="*/ 4334 w 651443"/>
              <a:gd name="connsiteY4-480" fmla="*/ 89527 h 614843"/>
              <a:gd name="connsiteX0-481" fmla="*/ 103603 w 640788"/>
              <a:gd name="connsiteY0-482" fmla="*/ 20041 h 614843"/>
              <a:gd name="connsiteX1-483" fmla="*/ 581981 w 640788"/>
              <a:gd name="connsiteY1-484" fmla="*/ 39879 h 614843"/>
              <a:gd name="connsiteX2-485" fmla="*/ 595444 w 640788"/>
              <a:gd name="connsiteY2-486" fmla="*/ 568810 h 614843"/>
              <a:gd name="connsiteX3-487" fmla="*/ 12537 w 640788"/>
              <a:gd name="connsiteY3-488" fmla="*/ 506151 h 614843"/>
              <a:gd name="connsiteX4-489" fmla="*/ 4334 w 640788"/>
              <a:gd name="connsiteY4-490" fmla="*/ 89527 h 614843"/>
              <a:gd name="connsiteX0-491" fmla="*/ 103603 w 673655"/>
              <a:gd name="connsiteY0-492" fmla="*/ 38763 h 618146"/>
              <a:gd name="connsiteX1-493" fmla="*/ 581981 w 673655"/>
              <a:gd name="connsiteY1-494" fmla="*/ 58601 h 618146"/>
              <a:gd name="connsiteX2-495" fmla="*/ 621713 w 673655"/>
              <a:gd name="connsiteY2-496" fmla="*/ 562250 h 618146"/>
              <a:gd name="connsiteX3-497" fmla="*/ 12537 w 673655"/>
              <a:gd name="connsiteY3-498" fmla="*/ 524873 h 618146"/>
              <a:gd name="connsiteX4-499" fmla="*/ 4334 w 673655"/>
              <a:gd name="connsiteY4-500" fmla="*/ 108249 h 618146"/>
              <a:gd name="connsiteX0-501" fmla="*/ 103603 w 654750"/>
              <a:gd name="connsiteY0-502" fmla="*/ 38763 h 605787"/>
              <a:gd name="connsiteX1-503" fmla="*/ 581981 w 654750"/>
              <a:gd name="connsiteY1-504" fmla="*/ 58601 h 605787"/>
              <a:gd name="connsiteX2-505" fmla="*/ 621713 w 654750"/>
              <a:gd name="connsiteY2-506" fmla="*/ 562250 h 605787"/>
              <a:gd name="connsiteX3-507" fmla="*/ 12537 w 654750"/>
              <a:gd name="connsiteY3-508" fmla="*/ 524873 h 605787"/>
              <a:gd name="connsiteX4-509" fmla="*/ 4334 w 654750"/>
              <a:gd name="connsiteY4-510" fmla="*/ 108249 h 605787"/>
              <a:gd name="connsiteX0-511" fmla="*/ 103603 w 643734"/>
              <a:gd name="connsiteY0-512" fmla="*/ 31800 h 598824"/>
              <a:gd name="connsiteX1-513" fmla="*/ 581981 w 643734"/>
              <a:gd name="connsiteY1-514" fmla="*/ 51638 h 598824"/>
              <a:gd name="connsiteX2-515" fmla="*/ 621713 w 643734"/>
              <a:gd name="connsiteY2-516" fmla="*/ 555287 h 598824"/>
              <a:gd name="connsiteX3-517" fmla="*/ 12537 w 643734"/>
              <a:gd name="connsiteY3-518" fmla="*/ 517910 h 598824"/>
              <a:gd name="connsiteX4-519" fmla="*/ 4334 w 643734"/>
              <a:gd name="connsiteY4-520" fmla="*/ 101286 h 598824"/>
              <a:gd name="connsiteX0-521" fmla="*/ 103603 w 643734"/>
              <a:gd name="connsiteY0-522" fmla="*/ 24551 h 591575"/>
              <a:gd name="connsiteX1-523" fmla="*/ 581981 w 643734"/>
              <a:gd name="connsiteY1-524" fmla="*/ 44389 h 591575"/>
              <a:gd name="connsiteX2-525" fmla="*/ 621713 w 643734"/>
              <a:gd name="connsiteY2-526" fmla="*/ 548038 h 591575"/>
              <a:gd name="connsiteX3-527" fmla="*/ 12537 w 643734"/>
              <a:gd name="connsiteY3-528" fmla="*/ 510661 h 591575"/>
              <a:gd name="connsiteX4-529" fmla="*/ 4334 w 643734"/>
              <a:gd name="connsiteY4-530" fmla="*/ 94037 h 591575"/>
              <a:gd name="connsiteX0-531" fmla="*/ 103603 w 643734"/>
              <a:gd name="connsiteY0-532" fmla="*/ 20135 h 587159"/>
              <a:gd name="connsiteX1-533" fmla="*/ 581981 w 643734"/>
              <a:gd name="connsiteY1-534" fmla="*/ 39973 h 587159"/>
              <a:gd name="connsiteX2-535" fmla="*/ 621713 w 643734"/>
              <a:gd name="connsiteY2-536" fmla="*/ 543622 h 587159"/>
              <a:gd name="connsiteX3-537" fmla="*/ 12537 w 643734"/>
              <a:gd name="connsiteY3-538" fmla="*/ 506245 h 587159"/>
              <a:gd name="connsiteX4-539" fmla="*/ 4334 w 643734"/>
              <a:gd name="connsiteY4-540" fmla="*/ 89621 h 587159"/>
              <a:gd name="connsiteX0-541" fmla="*/ 51067 w 657504"/>
              <a:gd name="connsiteY0-542" fmla="*/ 31623 h 592327"/>
              <a:gd name="connsiteX1-543" fmla="*/ 581981 w 657504"/>
              <a:gd name="connsiteY1-544" fmla="*/ 45141 h 592327"/>
              <a:gd name="connsiteX2-545" fmla="*/ 621713 w 657504"/>
              <a:gd name="connsiteY2-546" fmla="*/ 548790 h 592327"/>
              <a:gd name="connsiteX3-547" fmla="*/ 12537 w 657504"/>
              <a:gd name="connsiteY3-548" fmla="*/ 511413 h 592327"/>
              <a:gd name="connsiteX4-549" fmla="*/ 4334 w 657504"/>
              <a:gd name="connsiteY4-550" fmla="*/ 94789 h 592327"/>
              <a:gd name="connsiteX0-551" fmla="*/ 51067 w 676118"/>
              <a:gd name="connsiteY0-552" fmla="*/ 31623 h 604686"/>
              <a:gd name="connsiteX1-553" fmla="*/ 581981 w 676118"/>
              <a:gd name="connsiteY1-554" fmla="*/ 45141 h 604686"/>
              <a:gd name="connsiteX2-555" fmla="*/ 621713 w 676118"/>
              <a:gd name="connsiteY2-556" fmla="*/ 548790 h 604686"/>
              <a:gd name="connsiteX3-557" fmla="*/ 12537 w 676118"/>
              <a:gd name="connsiteY3-558" fmla="*/ 511413 h 604686"/>
              <a:gd name="connsiteX4-559" fmla="*/ 4334 w 676118"/>
              <a:gd name="connsiteY4-560" fmla="*/ 94789 h 604686"/>
              <a:gd name="connsiteX0-561" fmla="*/ 51067 w 659741"/>
              <a:gd name="connsiteY0-562" fmla="*/ 18182 h 591245"/>
              <a:gd name="connsiteX1-563" fmla="*/ 581981 w 659741"/>
              <a:gd name="connsiteY1-564" fmla="*/ 31700 h 591245"/>
              <a:gd name="connsiteX2-565" fmla="*/ 621713 w 659741"/>
              <a:gd name="connsiteY2-566" fmla="*/ 535349 h 591245"/>
              <a:gd name="connsiteX3-567" fmla="*/ 12537 w 659741"/>
              <a:gd name="connsiteY3-568" fmla="*/ 497972 h 591245"/>
              <a:gd name="connsiteX4-569" fmla="*/ 4334 w 659741"/>
              <a:gd name="connsiteY4-570" fmla="*/ 81348 h 591245"/>
              <a:gd name="connsiteX0-571" fmla="*/ 51067 w 671131"/>
              <a:gd name="connsiteY0-572" fmla="*/ 18182 h 591245"/>
              <a:gd name="connsiteX1-573" fmla="*/ 617005 w 671131"/>
              <a:gd name="connsiteY1-574" fmla="*/ 31700 h 591245"/>
              <a:gd name="connsiteX2-575" fmla="*/ 621713 w 671131"/>
              <a:gd name="connsiteY2-576" fmla="*/ 535349 h 591245"/>
              <a:gd name="connsiteX3-577" fmla="*/ 12537 w 671131"/>
              <a:gd name="connsiteY3-578" fmla="*/ 497972 h 591245"/>
              <a:gd name="connsiteX4-579" fmla="*/ 4334 w 671131"/>
              <a:gd name="connsiteY4-580" fmla="*/ 81348 h 591245"/>
              <a:gd name="connsiteX0-581" fmla="*/ 51067 w 648099"/>
              <a:gd name="connsiteY0-582" fmla="*/ 18182 h 578886"/>
              <a:gd name="connsiteX1-583" fmla="*/ 617005 w 648099"/>
              <a:gd name="connsiteY1-584" fmla="*/ 31700 h 578886"/>
              <a:gd name="connsiteX2-585" fmla="*/ 621713 w 648099"/>
              <a:gd name="connsiteY2-586" fmla="*/ 535349 h 578886"/>
              <a:gd name="connsiteX3-587" fmla="*/ 12537 w 648099"/>
              <a:gd name="connsiteY3-588" fmla="*/ 497972 h 578886"/>
              <a:gd name="connsiteX4-589" fmla="*/ 4334 w 648099"/>
              <a:gd name="connsiteY4-590" fmla="*/ 81348 h 578886"/>
              <a:gd name="connsiteX0-591" fmla="*/ 51067 w 648099"/>
              <a:gd name="connsiteY0-592" fmla="*/ 18182 h 565791"/>
              <a:gd name="connsiteX1-593" fmla="*/ 617005 w 648099"/>
              <a:gd name="connsiteY1-594" fmla="*/ 31700 h 565791"/>
              <a:gd name="connsiteX2-595" fmla="*/ 621713 w 648099"/>
              <a:gd name="connsiteY2-596" fmla="*/ 535349 h 565791"/>
              <a:gd name="connsiteX3-597" fmla="*/ 12537 w 648099"/>
              <a:gd name="connsiteY3-598" fmla="*/ 497972 h 565791"/>
              <a:gd name="connsiteX4-599" fmla="*/ 4334 w 648099"/>
              <a:gd name="connsiteY4-600" fmla="*/ 81348 h 5657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648099" h="565791">
                <a:moveTo>
                  <a:pt x="51067" y="18182"/>
                </a:moveTo>
                <a:cubicBezTo>
                  <a:pt x="281003" y="7261"/>
                  <a:pt x="591945" y="-22893"/>
                  <a:pt x="617005" y="31700"/>
                </a:cubicBezTo>
                <a:cubicBezTo>
                  <a:pt x="642065" y="86293"/>
                  <a:pt x="669922" y="489239"/>
                  <a:pt x="621713" y="535349"/>
                </a:cubicBezTo>
                <a:cubicBezTo>
                  <a:pt x="573504" y="581459"/>
                  <a:pt x="32838" y="579874"/>
                  <a:pt x="12537" y="497972"/>
                </a:cubicBezTo>
                <a:cubicBezTo>
                  <a:pt x="992" y="378148"/>
                  <a:pt x="-4426" y="189998"/>
                  <a:pt x="4334" y="81348"/>
                </a:cubicBezTo>
              </a:path>
            </a:pathLst>
          </a:custGeom>
          <a:solidFill>
            <a:schemeClr val="accent3"/>
          </a:solidFill>
          <a:ln w="22225" cap="rnd">
            <a:solidFill>
              <a:schemeClr val="accent1"/>
            </a:solidFill>
            <a:prstDash val="solid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6" name="文本框 49">
            <a:extLst>
              <a:ext uri="{FF2B5EF4-FFF2-40B4-BE49-F238E27FC236}">
                <a16:creationId xmlns:a16="http://schemas.microsoft.com/office/drawing/2014/main" id="{06FA331E-9354-427A-86D5-9B9472DF8C23}"/>
              </a:ext>
            </a:extLst>
          </p:cNvPr>
          <p:cNvSpPr txBox="1"/>
          <p:nvPr/>
        </p:nvSpPr>
        <p:spPr>
          <a:xfrm>
            <a:off x="5978093" y="856895"/>
            <a:ext cx="996130" cy="38388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altLang="zh-CN">
                <a:cs typeface="+mn-ea"/>
                <a:sym typeface="+mn-lt"/>
              </a:rPr>
              <a:t>Loan</a:t>
            </a:r>
            <a:endParaRPr lang="zh-CN" altLang="en-US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16858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200"/>
                            </p:stCondLst>
                            <p:childTnLst>
                              <p:par>
                                <p:cTn id="45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200"/>
                            </p:stCondLst>
                            <p:childTnLst>
                              <p:par>
                                <p:cTn id="56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200"/>
                            </p:stCondLst>
                            <p:childTnLst>
                              <p:par>
                                <p:cTn id="67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200"/>
                            </p:stCondLst>
                            <p:childTnLst>
                              <p:par>
                                <p:cTn id="78" presetID="2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72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7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4" grpId="0" animBg="1"/>
      <p:bldP spid="46" grpId="0" animBg="1"/>
      <p:bldP spid="48" grpId="0" animBg="1"/>
      <p:bldP spid="50" grpId="0"/>
      <p:bldP spid="51" grpId="0"/>
      <p:bldP spid="76" grpId="0"/>
      <p:bldP spid="80" grpId="0"/>
      <p:bldP spid="63" grpId="0" animBg="1"/>
      <p:bldP spid="64" grpId="0" animBg="1"/>
      <p:bldP spid="65" grpId="0" animBg="1"/>
      <p:bldP spid="34" grpId="0" animBg="1"/>
      <p:bldP spid="35" grpId="0" animBg="1"/>
      <p:bldP spid="3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/>
        </p:nvSpPr>
        <p:spPr>
          <a:xfrm>
            <a:off x="3335205" y="948447"/>
            <a:ext cx="2179676" cy="2257234"/>
          </a:xfrm>
          <a:custGeom>
            <a:avLst/>
            <a:gdLst>
              <a:gd name="connsiteX0" fmla="*/ 1864938 w 2362415"/>
              <a:gd name="connsiteY0" fmla="*/ 299 h 2445723"/>
              <a:gd name="connsiteX1" fmla="*/ 2143714 w 2362415"/>
              <a:gd name="connsiteY1" fmla="*/ 97732 h 2445723"/>
              <a:gd name="connsiteX2" fmla="*/ 2191785 w 2362415"/>
              <a:gd name="connsiteY2" fmla="*/ 598122 h 2445723"/>
              <a:gd name="connsiteX3" fmla="*/ 2201394 w 2362415"/>
              <a:gd name="connsiteY3" fmla="*/ 617371 h 2445723"/>
              <a:gd name="connsiteX4" fmla="*/ 2355208 w 2362415"/>
              <a:gd name="connsiteY4" fmla="*/ 800203 h 2445723"/>
              <a:gd name="connsiteX5" fmla="*/ 2355208 w 2362415"/>
              <a:gd name="connsiteY5" fmla="*/ 857942 h 2445723"/>
              <a:gd name="connsiteX6" fmla="*/ 1691905 w 2362415"/>
              <a:gd name="connsiteY6" fmla="*/ 1627775 h 2445723"/>
              <a:gd name="connsiteX7" fmla="*/ 1595772 w 2362415"/>
              <a:gd name="connsiteY7" fmla="*/ 1550796 h 2445723"/>
              <a:gd name="connsiteX8" fmla="*/ 2230238 w 2362415"/>
              <a:gd name="connsiteY8" fmla="*/ 819452 h 2445723"/>
              <a:gd name="connsiteX9" fmla="*/ 2153331 w 2362415"/>
              <a:gd name="connsiteY9" fmla="*/ 732848 h 2445723"/>
              <a:gd name="connsiteX10" fmla="*/ 894016 w 2362415"/>
              <a:gd name="connsiteY10" fmla="*/ 2070427 h 2445723"/>
              <a:gd name="connsiteX11" fmla="*/ 884406 w 2362415"/>
              <a:gd name="connsiteY11" fmla="*/ 2080051 h 2445723"/>
              <a:gd name="connsiteX12" fmla="*/ 67290 w 2362415"/>
              <a:gd name="connsiteY12" fmla="*/ 2445723 h 2445723"/>
              <a:gd name="connsiteX13" fmla="*/ 0 w 2362415"/>
              <a:gd name="connsiteY13" fmla="*/ 2397609 h 2445723"/>
              <a:gd name="connsiteX14" fmla="*/ 0 w 2362415"/>
              <a:gd name="connsiteY14" fmla="*/ 2359119 h 2445723"/>
              <a:gd name="connsiteX15" fmla="*/ 259557 w 2362415"/>
              <a:gd name="connsiteY15" fmla="*/ 1531547 h 2445723"/>
              <a:gd name="connsiteX16" fmla="*/ 269167 w 2362415"/>
              <a:gd name="connsiteY16" fmla="*/ 1521923 h 2445723"/>
              <a:gd name="connsiteX17" fmla="*/ 1528482 w 2362415"/>
              <a:gd name="connsiteY17" fmla="*/ 107357 h 2445723"/>
              <a:gd name="connsiteX18" fmla="*/ 1586162 w 2362415"/>
              <a:gd name="connsiteY18" fmla="*/ 97732 h 2445723"/>
              <a:gd name="connsiteX19" fmla="*/ 1864938 w 2362415"/>
              <a:gd name="connsiteY19" fmla="*/ 299 h 2445723"/>
              <a:gd name="connsiteX20" fmla="*/ 1843454 w 2362415"/>
              <a:gd name="connsiteY20" fmla="*/ 133372 h 2445723"/>
              <a:gd name="connsiteX21" fmla="*/ 1704056 w 2362415"/>
              <a:gd name="connsiteY21" fmla="*/ 177735 h 2445723"/>
              <a:gd name="connsiteX22" fmla="*/ 2106984 w 2362415"/>
              <a:gd name="connsiteY22" fmla="*/ 521413 h 2445723"/>
              <a:gd name="connsiteX23" fmla="*/ 1889780 w 2362415"/>
              <a:gd name="connsiteY23" fmla="*/ 133433 h 2445723"/>
              <a:gd name="connsiteX24" fmla="*/ 1843454 w 2362415"/>
              <a:gd name="connsiteY24" fmla="*/ 133372 h 2445723"/>
              <a:gd name="connsiteX25" fmla="*/ 1571317 w 2362415"/>
              <a:gd name="connsiteY25" fmla="*/ 220015 h 2445723"/>
              <a:gd name="connsiteX26" fmla="*/ 394136 w 2362415"/>
              <a:gd name="connsiteY26" fmla="*/ 1553118 h 2445723"/>
              <a:gd name="connsiteX27" fmla="*/ 837993 w 2362415"/>
              <a:gd name="connsiteY27" fmla="*/ 1958850 h 2445723"/>
              <a:gd name="connsiteX28" fmla="*/ 2063419 w 2362415"/>
              <a:gd name="connsiteY28" fmla="*/ 645061 h 2445723"/>
              <a:gd name="connsiteX29" fmla="*/ 1571317 w 2362415"/>
              <a:gd name="connsiteY29" fmla="*/ 220015 h 2445723"/>
              <a:gd name="connsiteX30" fmla="*/ 321509 w 2362415"/>
              <a:gd name="connsiteY30" fmla="*/ 1645856 h 2445723"/>
              <a:gd name="connsiteX31" fmla="*/ 139107 w 2362415"/>
              <a:gd name="connsiteY31" fmla="*/ 2177170 h 2445723"/>
              <a:gd name="connsiteX32" fmla="*/ 158305 w 2362415"/>
              <a:gd name="connsiteY32" fmla="*/ 2186831 h 2445723"/>
              <a:gd name="connsiteX33" fmla="*/ 263909 w 2362415"/>
              <a:gd name="connsiteY33" fmla="*/ 2283432 h 2445723"/>
              <a:gd name="connsiteX34" fmla="*/ 753500 w 2362415"/>
              <a:gd name="connsiteY34" fmla="*/ 2041927 h 2445723"/>
              <a:gd name="connsiteX35" fmla="*/ 321509 w 2362415"/>
              <a:gd name="connsiteY35" fmla="*/ 1645856 h 2445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2362415" h="2445723">
                <a:moveTo>
                  <a:pt x="1864938" y="299"/>
                </a:moveTo>
                <a:cubicBezTo>
                  <a:pt x="1963474" y="-3308"/>
                  <a:pt x="2062003" y="25565"/>
                  <a:pt x="2143714" y="97732"/>
                </a:cubicBezTo>
                <a:cubicBezTo>
                  <a:pt x="2297528" y="242075"/>
                  <a:pt x="2307137" y="434539"/>
                  <a:pt x="2191785" y="598122"/>
                </a:cubicBezTo>
                <a:cubicBezTo>
                  <a:pt x="2201394" y="607747"/>
                  <a:pt x="2201394" y="607747"/>
                  <a:pt x="2201394" y="617371"/>
                </a:cubicBezTo>
                <a:cubicBezTo>
                  <a:pt x="2268684" y="665485"/>
                  <a:pt x="2316754" y="723224"/>
                  <a:pt x="2355208" y="800203"/>
                </a:cubicBezTo>
                <a:cubicBezTo>
                  <a:pt x="2364818" y="809828"/>
                  <a:pt x="2364818" y="838700"/>
                  <a:pt x="2355208" y="857942"/>
                </a:cubicBezTo>
                <a:cubicBezTo>
                  <a:pt x="2143714" y="1127385"/>
                  <a:pt x="1922618" y="1377580"/>
                  <a:pt x="1691905" y="1627775"/>
                </a:cubicBezTo>
                <a:cubicBezTo>
                  <a:pt x="1643835" y="1685514"/>
                  <a:pt x="1547709" y="1608527"/>
                  <a:pt x="1595772" y="1550796"/>
                </a:cubicBezTo>
                <a:cubicBezTo>
                  <a:pt x="1816875" y="1319842"/>
                  <a:pt x="2028361" y="1069647"/>
                  <a:pt x="2230238" y="819452"/>
                </a:cubicBezTo>
                <a:cubicBezTo>
                  <a:pt x="2211011" y="780962"/>
                  <a:pt x="2182168" y="761713"/>
                  <a:pt x="2153331" y="732848"/>
                </a:cubicBezTo>
                <a:cubicBezTo>
                  <a:pt x="1768805" y="1204365"/>
                  <a:pt x="1336215" y="1637400"/>
                  <a:pt x="894016" y="2070427"/>
                </a:cubicBezTo>
                <a:cubicBezTo>
                  <a:pt x="894016" y="2070427"/>
                  <a:pt x="894016" y="2080051"/>
                  <a:pt x="884406" y="2080051"/>
                </a:cubicBezTo>
                <a:cubicBezTo>
                  <a:pt x="672913" y="2311005"/>
                  <a:pt x="374910" y="2387985"/>
                  <a:pt x="67290" y="2445723"/>
                </a:cubicBezTo>
                <a:cubicBezTo>
                  <a:pt x="28837" y="2445723"/>
                  <a:pt x="9610" y="2426475"/>
                  <a:pt x="0" y="2397609"/>
                </a:cubicBezTo>
                <a:cubicBezTo>
                  <a:pt x="0" y="2387985"/>
                  <a:pt x="0" y="2368743"/>
                  <a:pt x="0" y="2359119"/>
                </a:cubicBezTo>
                <a:cubicBezTo>
                  <a:pt x="38454" y="2070427"/>
                  <a:pt x="105743" y="1791366"/>
                  <a:pt x="259557" y="1531547"/>
                </a:cubicBezTo>
                <a:cubicBezTo>
                  <a:pt x="259557" y="1531547"/>
                  <a:pt x="259557" y="1531547"/>
                  <a:pt x="269167" y="1521923"/>
                </a:cubicBezTo>
                <a:cubicBezTo>
                  <a:pt x="663303" y="1021533"/>
                  <a:pt x="1076666" y="550008"/>
                  <a:pt x="1528482" y="107357"/>
                </a:cubicBezTo>
                <a:cubicBezTo>
                  <a:pt x="1547709" y="88108"/>
                  <a:pt x="1566935" y="88108"/>
                  <a:pt x="1586162" y="97732"/>
                </a:cubicBezTo>
                <a:cubicBezTo>
                  <a:pt x="1667866" y="39994"/>
                  <a:pt x="1766402" y="3906"/>
                  <a:pt x="1864938" y="299"/>
                </a:cubicBezTo>
                <a:close/>
                <a:moveTo>
                  <a:pt x="1843454" y="133372"/>
                </a:moveTo>
                <a:cubicBezTo>
                  <a:pt x="1796692" y="136792"/>
                  <a:pt x="1749025" y="150889"/>
                  <a:pt x="1704056" y="177735"/>
                </a:cubicBezTo>
                <a:cubicBezTo>
                  <a:pt x="1838366" y="282748"/>
                  <a:pt x="1972675" y="406856"/>
                  <a:pt x="2106984" y="521413"/>
                </a:cubicBezTo>
                <a:cubicBezTo>
                  <a:pt x="2222111" y="320938"/>
                  <a:pt x="2072810" y="147307"/>
                  <a:pt x="1889780" y="133433"/>
                </a:cubicBezTo>
                <a:cubicBezTo>
                  <a:pt x="1874528" y="132278"/>
                  <a:pt x="1859041" y="132232"/>
                  <a:pt x="1843454" y="133372"/>
                </a:cubicBezTo>
                <a:close/>
                <a:moveTo>
                  <a:pt x="1571317" y="220015"/>
                </a:moveTo>
                <a:cubicBezTo>
                  <a:pt x="1146760" y="645061"/>
                  <a:pt x="760802" y="1089429"/>
                  <a:pt x="394136" y="1553118"/>
                </a:cubicBezTo>
                <a:cubicBezTo>
                  <a:pt x="529220" y="1698022"/>
                  <a:pt x="683610" y="1823606"/>
                  <a:pt x="837993" y="1958850"/>
                </a:cubicBezTo>
                <a:cubicBezTo>
                  <a:pt x="1262551" y="1533803"/>
                  <a:pt x="1687108" y="1108750"/>
                  <a:pt x="2063419" y="645061"/>
                </a:cubicBezTo>
                <a:cubicBezTo>
                  <a:pt x="1899383" y="500164"/>
                  <a:pt x="1745000" y="355259"/>
                  <a:pt x="1571317" y="220015"/>
                </a:cubicBezTo>
                <a:close/>
                <a:moveTo>
                  <a:pt x="321509" y="1645856"/>
                </a:moveTo>
                <a:cubicBezTo>
                  <a:pt x="235109" y="1819743"/>
                  <a:pt x="177509" y="1993623"/>
                  <a:pt x="139107" y="2177170"/>
                </a:cubicBezTo>
                <a:cubicBezTo>
                  <a:pt x="148710" y="2186831"/>
                  <a:pt x="148710" y="2186831"/>
                  <a:pt x="158305" y="2186831"/>
                </a:cubicBezTo>
                <a:cubicBezTo>
                  <a:pt x="187105" y="2225467"/>
                  <a:pt x="225507" y="2254449"/>
                  <a:pt x="263909" y="2283432"/>
                </a:cubicBezTo>
                <a:cubicBezTo>
                  <a:pt x="446303" y="2235128"/>
                  <a:pt x="619103" y="2167510"/>
                  <a:pt x="753500" y="2041927"/>
                </a:cubicBezTo>
                <a:cubicBezTo>
                  <a:pt x="609500" y="1916343"/>
                  <a:pt x="455906" y="1790760"/>
                  <a:pt x="321509" y="1645856"/>
                </a:cubicBezTo>
                <a:close/>
              </a:path>
            </a:pathLst>
          </a:custGeom>
          <a:blipFill>
            <a:blip r:embed="rId3" cstate="print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a:blip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" name="组合 2"/>
          <p:cNvGrpSpPr/>
          <p:nvPr/>
        </p:nvGrpSpPr>
        <p:grpSpPr>
          <a:xfrm>
            <a:off x="5010712" y="1706234"/>
            <a:ext cx="3335924" cy="1281805"/>
            <a:chOff x="6876892" y="3253687"/>
            <a:chExt cx="4447899" cy="1708546"/>
          </a:xfrm>
        </p:grpSpPr>
        <p:sp>
          <p:nvSpPr>
            <p:cNvPr id="8" name="任意多边形: 形状 7"/>
            <p:cNvSpPr/>
            <p:nvPr/>
          </p:nvSpPr>
          <p:spPr>
            <a:xfrm>
              <a:off x="7148791" y="4810135"/>
              <a:ext cx="4176000" cy="72000"/>
            </a:xfrm>
            <a:custGeom>
              <a:avLst/>
              <a:gdLst>
                <a:gd name="connsiteX0" fmla="*/ 0 w 5820229"/>
                <a:gd name="connsiteY0" fmla="*/ 103855 h 190941"/>
                <a:gd name="connsiteX1" fmla="*/ 943429 w 5820229"/>
                <a:gd name="connsiteY1" fmla="*/ 2255 h 190941"/>
                <a:gd name="connsiteX2" fmla="*/ 2046514 w 5820229"/>
                <a:gd name="connsiteY2" fmla="*/ 190941 h 190941"/>
                <a:gd name="connsiteX3" fmla="*/ 3570514 w 5820229"/>
                <a:gd name="connsiteY3" fmla="*/ 2255 h 190941"/>
                <a:gd name="connsiteX4" fmla="*/ 4644572 w 5820229"/>
                <a:gd name="connsiteY4" fmla="*/ 161912 h 190941"/>
                <a:gd name="connsiteX5" fmla="*/ 5820229 w 5820229"/>
                <a:gd name="connsiteY5" fmla="*/ 31284 h 19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20229" h="190941">
                  <a:moveTo>
                    <a:pt x="0" y="103855"/>
                  </a:moveTo>
                  <a:cubicBezTo>
                    <a:pt x="301171" y="45798"/>
                    <a:pt x="602343" y="-12259"/>
                    <a:pt x="943429" y="2255"/>
                  </a:cubicBezTo>
                  <a:cubicBezTo>
                    <a:pt x="1284515" y="16769"/>
                    <a:pt x="1608667" y="190941"/>
                    <a:pt x="2046514" y="190941"/>
                  </a:cubicBezTo>
                  <a:cubicBezTo>
                    <a:pt x="2484361" y="190941"/>
                    <a:pt x="3137504" y="7093"/>
                    <a:pt x="3570514" y="2255"/>
                  </a:cubicBezTo>
                  <a:cubicBezTo>
                    <a:pt x="4003524" y="-2583"/>
                    <a:pt x="4269620" y="157074"/>
                    <a:pt x="4644572" y="161912"/>
                  </a:cubicBezTo>
                  <a:cubicBezTo>
                    <a:pt x="5019524" y="166750"/>
                    <a:pt x="5419876" y="99017"/>
                    <a:pt x="5820229" y="31284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9" name="任意多边形: 形状 8"/>
            <p:cNvSpPr/>
            <p:nvPr/>
          </p:nvSpPr>
          <p:spPr>
            <a:xfrm rot="2884910">
              <a:off x="6534892" y="4584233"/>
              <a:ext cx="720000" cy="36000"/>
            </a:xfrm>
            <a:custGeom>
              <a:avLst/>
              <a:gdLst>
                <a:gd name="connsiteX0" fmla="*/ 0 w 5820229"/>
                <a:gd name="connsiteY0" fmla="*/ 103855 h 190941"/>
                <a:gd name="connsiteX1" fmla="*/ 943429 w 5820229"/>
                <a:gd name="connsiteY1" fmla="*/ 2255 h 190941"/>
                <a:gd name="connsiteX2" fmla="*/ 2046514 w 5820229"/>
                <a:gd name="connsiteY2" fmla="*/ 190941 h 190941"/>
                <a:gd name="connsiteX3" fmla="*/ 3570514 w 5820229"/>
                <a:gd name="connsiteY3" fmla="*/ 2255 h 190941"/>
                <a:gd name="connsiteX4" fmla="*/ 4644572 w 5820229"/>
                <a:gd name="connsiteY4" fmla="*/ 161912 h 190941"/>
                <a:gd name="connsiteX5" fmla="*/ 5820229 w 5820229"/>
                <a:gd name="connsiteY5" fmla="*/ 31284 h 19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20229" h="190941">
                  <a:moveTo>
                    <a:pt x="0" y="103855"/>
                  </a:moveTo>
                  <a:cubicBezTo>
                    <a:pt x="301171" y="45798"/>
                    <a:pt x="602343" y="-12259"/>
                    <a:pt x="943429" y="2255"/>
                  </a:cubicBezTo>
                  <a:cubicBezTo>
                    <a:pt x="1284515" y="16769"/>
                    <a:pt x="1608667" y="190941"/>
                    <a:pt x="2046514" y="190941"/>
                  </a:cubicBezTo>
                  <a:cubicBezTo>
                    <a:pt x="2484361" y="190941"/>
                    <a:pt x="3137504" y="7093"/>
                    <a:pt x="3570514" y="2255"/>
                  </a:cubicBezTo>
                  <a:cubicBezTo>
                    <a:pt x="4003524" y="-2583"/>
                    <a:pt x="4269620" y="157074"/>
                    <a:pt x="4644572" y="161912"/>
                  </a:cubicBezTo>
                  <a:cubicBezTo>
                    <a:pt x="5019524" y="166750"/>
                    <a:pt x="5419876" y="99017"/>
                    <a:pt x="5820229" y="31284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3" name="组合 15"/>
            <p:cNvGrpSpPr/>
            <p:nvPr/>
          </p:nvGrpSpPr>
          <p:grpSpPr>
            <a:xfrm>
              <a:off x="7668638" y="3253687"/>
              <a:ext cx="3514619" cy="1345630"/>
              <a:chOff x="2012849" y="1986390"/>
              <a:chExt cx="3514619" cy="1345630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2012850" y="2491366"/>
                <a:ext cx="3514618" cy="8406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en-US" altLang="zh-CN" sz="100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Our plantform can Integrate seemingly unrelated projects together and make them as a whole.</a:t>
                </a:r>
                <a:endParaRPr lang="zh-CN" altLang="en-US" sz="10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8" name="矩形 17"/>
              <p:cNvSpPr/>
              <p:nvPr/>
            </p:nvSpPr>
            <p:spPr>
              <a:xfrm>
                <a:off x="2012849" y="1986390"/>
                <a:ext cx="2241974" cy="52861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en-US" altLang="zh-CN">
                    <a:solidFill>
                      <a:schemeClr val="accent5"/>
                    </a:solidFill>
                    <a:cs typeface="+mn-ea"/>
                    <a:sym typeface="+mn-lt"/>
                  </a:rPr>
                  <a:t>Compatible</a:t>
                </a:r>
                <a:endParaRPr lang="zh-CN" altLang="en-US" dirty="0">
                  <a:solidFill>
                    <a:schemeClr val="accent5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4" name="组合 1"/>
          <p:cNvGrpSpPr/>
          <p:nvPr/>
        </p:nvGrpSpPr>
        <p:grpSpPr>
          <a:xfrm>
            <a:off x="1139042" y="650734"/>
            <a:ext cx="3056866" cy="912012"/>
            <a:chOff x="1714665" y="1846788"/>
            <a:chExt cx="4075821" cy="1215641"/>
          </a:xfrm>
        </p:grpSpPr>
        <p:sp>
          <p:nvSpPr>
            <p:cNvPr id="10" name="任意多边形: 形状 9"/>
            <p:cNvSpPr/>
            <p:nvPr/>
          </p:nvSpPr>
          <p:spPr>
            <a:xfrm rot="1441931">
              <a:off x="5106486" y="3026429"/>
              <a:ext cx="684000" cy="36000"/>
            </a:xfrm>
            <a:custGeom>
              <a:avLst/>
              <a:gdLst>
                <a:gd name="connsiteX0" fmla="*/ 0 w 5820229"/>
                <a:gd name="connsiteY0" fmla="*/ 103855 h 190941"/>
                <a:gd name="connsiteX1" fmla="*/ 943429 w 5820229"/>
                <a:gd name="connsiteY1" fmla="*/ 2255 h 190941"/>
                <a:gd name="connsiteX2" fmla="*/ 2046514 w 5820229"/>
                <a:gd name="connsiteY2" fmla="*/ 190941 h 190941"/>
                <a:gd name="connsiteX3" fmla="*/ 3570514 w 5820229"/>
                <a:gd name="connsiteY3" fmla="*/ 2255 h 190941"/>
                <a:gd name="connsiteX4" fmla="*/ 4644572 w 5820229"/>
                <a:gd name="connsiteY4" fmla="*/ 161912 h 190941"/>
                <a:gd name="connsiteX5" fmla="*/ 5820229 w 5820229"/>
                <a:gd name="connsiteY5" fmla="*/ 31284 h 19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20229" h="190941">
                  <a:moveTo>
                    <a:pt x="0" y="103855"/>
                  </a:moveTo>
                  <a:cubicBezTo>
                    <a:pt x="301171" y="45798"/>
                    <a:pt x="602343" y="-12259"/>
                    <a:pt x="943429" y="2255"/>
                  </a:cubicBezTo>
                  <a:cubicBezTo>
                    <a:pt x="1284515" y="16769"/>
                    <a:pt x="1608667" y="190941"/>
                    <a:pt x="2046514" y="190941"/>
                  </a:cubicBezTo>
                  <a:cubicBezTo>
                    <a:pt x="2484361" y="190941"/>
                    <a:pt x="3137504" y="7093"/>
                    <a:pt x="3570514" y="2255"/>
                  </a:cubicBezTo>
                  <a:cubicBezTo>
                    <a:pt x="4003524" y="-2583"/>
                    <a:pt x="4269620" y="157074"/>
                    <a:pt x="4644572" y="161912"/>
                  </a:cubicBezTo>
                  <a:cubicBezTo>
                    <a:pt x="5019524" y="166750"/>
                    <a:pt x="5419876" y="99017"/>
                    <a:pt x="5820229" y="31284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任意多边形: 形状 14"/>
            <p:cNvSpPr/>
            <p:nvPr/>
          </p:nvSpPr>
          <p:spPr>
            <a:xfrm>
              <a:off x="1714665" y="2882534"/>
              <a:ext cx="3348000" cy="72000"/>
            </a:xfrm>
            <a:custGeom>
              <a:avLst/>
              <a:gdLst>
                <a:gd name="connsiteX0" fmla="*/ 0 w 5820229"/>
                <a:gd name="connsiteY0" fmla="*/ 103855 h 190941"/>
                <a:gd name="connsiteX1" fmla="*/ 943429 w 5820229"/>
                <a:gd name="connsiteY1" fmla="*/ 2255 h 190941"/>
                <a:gd name="connsiteX2" fmla="*/ 2046514 w 5820229"/>
                <a:gd name="connsiteY2" fmla="*/ 190941 h 190941"/>
                <a:gd name="connsiteX3" fmla="*/ 3570514 w 5820229"/>
                <a:gd name="connsiteY3" fmla="*/ 2255 h 190941"/>
                <a:gd name="connsiteX4" fmla="*/ 4644572 w 5820229"/>
                <a:gd name="connsiteY4" fmla="*/ 161912 h 190941"/>
                <a:gd name="connsiteX5" fmla="*/ 5820229 w 5820229"/>
                <a:gd name="connsiteY5" fmla="*/ 31284 h 19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20229" h="190941">
                  <a:moveTo>
                    <a:pt x="0" y="103855"/>
                  </a:moveTo>
                  <a:cubicBezTo>
                    <a:pt x="301171" y="45798"/>
                    <a:pt x="602343" y="-12259"/>
                    <a:pt x="943429" y="2255"/>
                  </a:cubicBezTo>
                  <a:cubicBezTo>
                    <a:pt x="1284515" y="16769"/>
                    <a:pt x="1608667" y="190941"/>
                    <a:pt x="2046514" y="190941"/>
                  </a:cubicBezTo>
                  <a:cubicBezTo>
                    <a:pt x="2484361" y="190941"/>
                    <a:pt x="3137504" y="7093"/>
                    <a:pt x="3570514" y="2255"/>
                  </a:cubicBezTo>
                  <a:cubicBezTo>
                    <a:pt x="4003524" y="-2583"/>
                    <a:pt x="4269620" y="157074"/>
                    <a:pt x="4644572" y="161912"/>
                  </a:cubicBezTo>
                  <a:cubicBezTo>
                    <a:pt x="5019524" y="166750"/>
                    <a:pt x="5419876" y="99017"/>
                    <a:pt x="5820229" y="31284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5" name="组合 19"/>
            <p:cNvGrpSpPr/>
            <p:nvPr/>
          </p:nvGrpSpPr>
          <p:grpSpPr>
            <a:xfrm>
              <a:off x="2147740" y="1846788"/>
              <a:ext cx="3299136" cy="1055364"/>
              <a:chOff x="2799562" y="2575227"/>
              <a:chExt cx="3299136" cy="1055364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2799562" y="3012492"/>
                <a:ext cx="3299136" cy="6180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altLang="zh-CN" sz="105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Our plantform supports various items, such as cryptopunks … </a:t>
                </a:r>
                <a:endParaRPr lang="zh-CN" altLang="en-US" sz="105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2" name="矩形 21"/>
              <p:cNvSpPr/>
              <p:nvPr/>
            </p:nvSpPr>
            <p:spPr>
              <a:xfrm>
                <a:off x="3410137" y="2575227"/>
                <a:ext cx="2241974" cy="52861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en-US" altLang="zh-CN">
                    <a:solidFill>
                      <a:schemeClr val="accent1"/>
                    </a:solidFill>
                    <a:cs typeface="+mn-ea"/>
                    <a:sym typeface="+mn-lt"/>
                  </a:rPr>
                  <a:t>Diversity</a:t>
                </a:r>
                <a:endParaRPr lang="zh-CN" altLang="en-US" dirty="0">
                  <a:solidFill>
                    <a:schemeClr val="accent1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" name="组合 3"/>
          <p:cNvGrpSpPr/>
          <p:nvPr/>
        </p:nvGrpSpPr>
        <p:grpSpPr>
          <a:xfrm>
            <a:off x="564700" y="2367295"/>
            <a:ext cx="2735641" cy="889764"/>
            <a:chOff x="948876" y="4134833"/>
            <a:chExt cx="3647521" cy="1185986"/>
          </a:xfrm>
        </p:grpSpPr>
        <p:sp>
          <p:nvSpPr>
            <p:cNvPr id="7" name="任意多边形: 形状 6"/>
            <p:cNvSpPr/>
            <p:nvPr/>
          </p:nvSpPr>
          <p:spPr>
            <a:xfrm>
              <a:off x="1068397" y="5248819"/>
              <a:ext cx="3528000" cy="72000"/>
            </a:xfrm>
            <a:custGeom>
              <a:avLst/>
              <a:gdLst>
                <a:gd name="connsiteX0" fmla="*/ 0 w 5820229"/>
                <a:gd name="connsiteY0" fmla="*/ 103855 h 190941"/>
                <a:gd name="connsiteX1" fmla="*/ 943429 w 5820229"/>
                <a:gd name="connsiteY1" fmla="*/ 2255 h 190941"/>
                <a:gd name="connsiteX2" fmla="*/ 2046514 w 5820229"/>
                <a:gd name="connsiteY2" fmla="*/ 190941 h 190941"/>
                <a:gd name="connsiteX3" fmla="*/ 3570514 w 5820229"/>
                <a:gd name="connsiteY3" fmla="*/ 2255 h 190941"/>
                <a:gd name="connsiteX4" fmla="*/ 4644572 w 5820229"/>
                <a:gd name="connsiteY4" fmla="*/ 161912 h 190941"/>
                <a:gd name="connsiteX5" fmla="*/ 5820229 w 5820229"/>
                <a:gd name="connsiteY5" fmla="*/ 31284 h 190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20229" h="190941">
                  <a:moveTo>
                    <a:pt x="0" y="103855"/>
                  </a:moveTo>
                  <a:cubicBezTo>
                    <a:pt x="301171" y="45798"/>
                    <a:pt x="602343" y="-12259"/>
                    <a:pt x="943429" y="2255"/>
                  </a:cubicBezTo>
                  <a:cubicBezTo>
                    <a:pt x="1284515" y="16769"/>
                    <a:pt x="1608667" y="190941"/>
                    <a:pt x="2046514" y="190941"/>
                  </a:cubicBezTo>
                  <a:cubicBezTo>
                    <a:pt x="2484361" y="190941"/>
                    <a:pt x="3137504" y="7093"/>
                    <a:pt x="3570514" y="2255"/>
                  </a:cubicBezTo>
                  <a:cubicBezTo>
                    <a:pt x="4003524" y="-2583"/>
                    <a:pt x="4269620" y="157074"/>
                    <a:pt x="4644572" y="161912"/>
                  </a:cubicBezTo>
                  <a:cubicBezTo>
                    <a:pt x="5019524" y="166750"/>
                    <a:pt x="5419876" y="99017"/>
                    <a:pt x="5820229" y="31284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lgDash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16" name="组合 22"/>
            <p:cNvGrpSpPr/>
            <p:nvPr/>
          </p:nvGrpSpPr>
          <p:grpSpPr>
            <a:xfrm>
              <a:off x="948876" y="4134833"/>
              <a:ext cx="3634245" cy="1061914"/>
              <a:chOff x="2342316" y="2588838"/>
              <a:chExt cx="3634245" cy="1061914"/>
            </a:xfrm>
          </p:grpSpPr>
          <p:sp>
            <p:nvSpPr>
              <p:cNvPr id="24" name="矩形 23"/>
              <p:cNvSpPr/>
              <p:nvPr/>
            </p:nvSpPr>
            <p:spPr>
              <a:xfrm>
                <a:off x="2342316" y="3056242"/>
                <a:ext cx="3574484" cy="5945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en-US" altLang="zh-CN" sz="100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Our plantform is easily-usable, users and project owners can get started quickly.</a:t>
                </a:r>
                <a:endParaRPr lang="zh-CN" altLang="en-US" sz="10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3283373" y="2588838"/>
                <a:ext cx="2693188" cy="53485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>
                  <a:lnSpc>
                    <a:spcPct val="120000"/>
                  </a:lnSpc>
                </a:pPr>
                <a:r>
                  <a:rPr lang="en-US" altLang="zh-CN">
                    <a:solidFill>
                      <a:schemeClr val="accent5"/>
                    </a:solidFill>
                    <a:cs typeface="+mn-ea"/>
                    <a:sym typeface="+mn-lt"/>
                  </a:rPr>
                  <a:t>Friendly</a:t>
                </a:r>
                <a:endParaRPr lang="zh-CN" altLang="en-US" dirty="0">
                  <a:solidFill>
                    <a:schemeClr val="accent5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5DB80115-0754-4669-AB3E-E2F598C9DFA9}"/>
              </a:ext>
            </a:extLst>
          </p:cNvPr>
          <p:cNvSpPr txBox="1"/>
          <p:nvPr/>
        </p:nvSpPr>
        <p:spPr>
          <a:xfrm>
            <a:off x="2569369" y="3824059"/>
            <a:ext cx="371134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-apple-system"/>
              </a:rPr>
              <a:t>To Make Metaverse More Wonderful. To Make NFT More Valuable!</a:t>
            </a:r>
            <a:endParaRPr lang="en-US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96316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5CDC413-EEA5-4568-83F7-8B9FC708155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63" b="28168"/>
          <a:stretch/>
        </p:blipFill>
        <p:spPr>
          <a:xfrm>
            <a:off x="0" y="0"/>
            <a:ext cx="9144000" cy="2550694"/>
          </a:xfrm>
          <a:prstGeom prst="rect">
            <a:avLst/>
          </a:prstGeom>
        </p:spPr>
      </p:pic>
      <p:sp>
        <p:nvSpPr>
          <p:cNvPr id="7" name="TextBox 38">
            <a:extLst>
              <a:ext uri="{FF2B5EF4-FFF2-40B4-BE49-F238E27FC236}">
                <a16:creationId xmlns:a16="http://schemas.microsoft.com/office/drawing/2014/main" id="{1885FBA6-48B2-4DAC-B9C9-2B1E65D59041}"/>
              </a:ext>
            </a:extLst>
          </p:cNvPr>
          <p:cNvSpPr txBox="1"/>
          <p:nvPr/>
        </p:nvSpPr>
        <p:spPr>
          <a:xfrm>
            <a:off x="1897106" y="2926593"/>
            <a:ext cx="53497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spc="16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THANK YOU!</a:t>
            </a:r>
            <a:endParaRPr lang="zh-CN" altLang="en-US" sz="2800" spc="16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E5A7F1B-077A-49C3-8601-13030046B9C5}"/>
              </a:ext>
            </a:extLst>
          </p:cNvPr>
          <p:cNvSpPr/>
          <p:nvPr/>
        </p:nvSpPr>
        <p:spPr>
          <a:xfrm>
            <a:off x="2438404" y="3725066"/>
            <a:ext cx="2133600" cy="24063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solidFill>
                  <a:schemeClr val="accent1"/>
                </a:solidFill>
                <a:cs typeface="+mn-ea"/>
                <a:sym typeface="+mn-lt"/>
              </a:rPr>
              <a:t>汇报人：</a:t>
            </a:r>
            <a:r>
              <a:rPr lang="en-US" altLang="zh-CN" sz="1200" dirty="0" err="1">
                <a:solidFill>
                  <a:schemeClr val="accent1"/>
                </a:solidFill>
                <a:cs typeface="+mn-ea"/>
                <a:sym typeface="+mn-lt"/>
              </a:rPr>
              <a:t>NFTChallenge</a:t>
            </a:r>
            <a:endParaRPr lang="zh-CN" altLang="en-US" sz="12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9" name="矩形 9">
            <a:extLst>
              <a:ext uri="{FF2B5EF4-FFF2-40B4-BE49-F238E27FC236}">
                <a16:creationId xmlns:a16="http://schemas.microsoft.com/office/drawing/2014/main" id="{945A2ECE-F25F-4BDC-88D6-168BE2AC025E}"/>
              </a:ext>
            </a:extLst>
          </p:cNvPr>
          <p:cNvSpPr/>
          <p:nvPr/>
        </p:nvSpPr>
        <p:spPr>
          <a:xfrm>
            <a:off x="4572000" y="3725066"/>
            <a:ext cx="2133600" cy="240633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 dirty="0">
                <a:cs typeface="+mn-ea"/>
                <a:sym typeface="+mn-lt"/>
              </a:rPr>
              <a:t>时间：</a:t>
            </a:r>
            <a:r>
              <a:rPr lang="en-US" altLang="zh-CN" sz="1200" dirty="0">
                <a:cs typeface="+mn-ea"/>
                <a:sym typeface="+mn-lt"/>
              </a:rPr>
              <a:t>2021-10-4</a:t>
            </a:r>
            <a:endParaRPr lang="zh-CN" altLang="en-US" sz="120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87756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0"/>
          <p:cNvGrpSpPr/>
          <p:nvPr/>
        </p:nvGrpSpPr>
        <p:grpSpPr>
          <a:xfrm>
            <a:off x="3178561" y="1248887"/>
            <a:ext cx="1046880" cy="390828"/>
            <a:chOff x="1720905" y="2300514"/>
            <a:chExt cx="2914156" cy="1087596"/>
          </a:xfrm>
        </p:grpSpPr>
        <p:sp>
          <p:nvSpPr>
            <p:cNvPr id="5" name="Freeform 104"/>
            <p:cNvSpPr>
              <a:spLocks noEditPoints="1"/>
            </p:cNvSpPr>
            <p:nvPr/>
          </p:nvSpPr>
          <p:spPr bwMode="auto">
            <a:xfrm>
              <a:off x="1731416" y="2300514"/>
              <a:ext cx="2903645" cy="1009486"/>
            </a:xfrm>
            <a:custGeom>
              <a:avLst/>
              <a:gdLst>
                <a:gd name="T0" fmla="*/ 618 w 620"/>
                <a:gd name="T1" fmla="*/ 72 h 185"/>
                <a:gd name="T2" fmla="*/ 587 w 620"/>
                <a:gd name="T3" fmla="*/ 35 h 185"/>
                <a:gd name="T4" fmla="*/ 565 w 620"/>
                <a:gd name="T5" fmla="*/ 18 h 185"/>
                <a:gd name="T6" fmla="*/ 598 w 620"/>
                <a:gd name="T7" fmla="*/ 95 h 185"/>
                <a:gd name="T8" fmla="*/ 560 w 620"/>
                <a:gd name="T9" fmla="*/ 152 h 185"/>
                <a:gd name="T10" fmla="*/ 492 w 620"/>
                <a:gd name="T11" fmla="*/ 168 h 185"/>
                <a:gd name="T12" fmla="*/ 338 w 620"/>
                <a:gd name="T13" fmla="*/ 168 h 185"/>
                <a:gd name="T14" fmla="*/ 144 w 620"/>
                <a:gd name="T15" fmla="*/ 164 h 185"/>
                <a:gd name="T16" fmla="*/ 37 w 620"/>
                <a:gd name="T17" fmla="*/ 170 h 185"/>
                <a:gd name="T18" fmla="*/ 279 w 620"/>
                <a:gd name="T19" fmla="*/ 168 h 185"/>
                <a:gd name="T20" fmla="*/ 413 w 620"/>
                <a:gd name="T21" fmla="*/ 171 h 185"/>
                <a:gd name="T22" fmla="*/ 516 w 620"/>
                <a:gd name="T23" fmla="*/ 171 h 185"/>
                <a:gd name="T24" fmla="*/ 543 w 620"/>
                <a:gd name="T25" fmla="*/ 170 h 185"/>
                <a:gd name="T26" fmla="*/ 549 w 620"/>
                <a:gd name="T27" fmla="*/ 170 h 185"/>
                <a:gd name="T28" fmla="*/ 408 w 620"/>
                <a:gd name="T29" fmla="*/ 178 h 185"/>
                <a:gd name="T30" fmla="*/ 267 w 620"/>
                <a:gd name="T31" fmla="*/ 182 h 185"/>
                <a:gd name="T32" fmla="*/ 132 w 620"/>
                <a:gd name="T33" fmla="*/ 179 h 185"/>
                <a:gd name="T34" fmla="*/ 13 w 620"/>
                <a:gd name="T35" fmla="*/ 181 h 185"/>
                <a:gd name="T36" fmla="*/ 2 w 620"/>
                <a:gd name="T37" fmla="*/ 177 h 185"/>
                <a:gd name="T38" fmla="*/ 9 w 620"/>
                <a:gd name="T39" fmla="*/ 159 h 185"/>
                <a:gd name="T40" fmla="*/ 66 w 620"/>
                <a:gd name="T41" fmla="*/ 102 h 185"/>
                <a:gd name="T42" fmla="*/ 48 w 620"/>
                <a:gd name="T43" fmla="*/ 60 h 185"/>
                <a:gd name="T44" fmla="*/ 56 w 620"/>
                <a:gd name="T45" fmla="*/ 17 h 185"/>
                <a:gd name="T46" fmla="*/ 194 w 620"/>
                <a:gd name="T47" fmla="*/ 14 h 185"/>
                <a:gd name="T48" fmla="*/ 282 w 620"/>
                <a:gd name="T49" fmla="*/ 7 h 185"/>
                <a:gd name="T50" fmla="*/ 429 w 620"/>
                <a:gd name="T51" fmla="*/ 9 h 185"/>
                <a:gd name="T52" fmla="*/ 536 w 620"/>
                <a:gd name="T53" fmla="*/ 3 h 185"/>
                <a:gd name="T54" fmla="*/ 494 w 620"/>
                <a:gd name="T55" fmla="*/ 2 h 185"/>
                <a:gd name="T56" fmla="*/ 330 w 620"/>
                <a:gd name="T57" fmla="*/ 5 h 185"/>
                <a:gd name="T58" fmla="*/ 217 w 620"/>
                <a:gd name="T59" fmla="*/ 9 h 185"/>
                <a:gd name="T60" fmla="*/ 78 w 620"/>
                <a:gd name="T61" fmla="*/ 10 h 185"/>
                <a:gd name="T62" fmla="*/ 26 w 620"/>
                <a:gd name="T63" fmla="*/ 21 h 185"/>
                <a:gd name="T64" fmla="*/ 23 w 620"/>
                <a:gd name="T65" fmla="*/ 20 h 185"/>
                <a:gd name="T66" fmla="*/ 19 w 620"/>
                <a:gd name="T67" fmla="*/ 32 h 185"/>
                <a:gd name="T68" fmla="*/ 27 w 620"/>
                <a:gd name="T69" fmla="*/ 51 h 185"/>
                <a:gd name="T70" fmla="*/ 56 w 620"/>
                <a:gd name="T71" fmla="*/ 100 h 185"/>
                <a:gd name="T72" fmla="*/ 11 w 620"/>
                <a:gd name="T73" fmla="*/ 153 h 185"/>
                <a:gd name="T74" fmla="*/ 0 w 620"/>
                <a:gd name="T75" fmla="*/ 173 h 185"/>
                <a:gd name="T76" fmla="*/ 0 w 620"/>
                <a:gd name="T77" fmla="*/ 185 h 185"/>
                <a:gd name="T78" fmla="*/ 7 w 620"/>
                <a:gd name="T79" fmla="*/ 182 h 185"/>
                <a:gd name="T80" fmla="*/ 97 w 620"/>
                <a:gd name="T81" fmla="*/ 181 h 185"/>
                <a:gd name="T82" fmla="*/ 231 w 620"/>
                <a:gd name="T83" fmla="*/ 185 h 185"/>
                <a:gd name="T84" fmla="*/ 370 w 620"/>
                <a:gd name="T85" fmla="*/ 184 h 185"/>
                <a:gd name="T86" fmla="*/ 549 w 620"/>
                <a:gd name="T87" fmla="*/ 181 h 185"/>
                <a:gd name="T88" fmla="*/ 557 w 620"/>
                <a:gd name="T89" fmla="*/ 171 h 185"/>
                <a:gd name="T90" fmla="*/ 611 w 620"/>
                <a:gd name="T91" fmla="*/ 94 h 185"/>
                <a:gd name="T92" fmla="*/ 620 w 620"/>
                <a:gd name="T93" fmla="*/ 82 h 185"/>
                <a:gd name="T94" fmla="*/ 44 w 620"/>
                <a:gd name="T95" fmla="*/ 76 h 185"/>
                <a:gd name="T96" fmla="*/ 26 w 620"/>
                <a:gd name="T97" fmla="*/ 35 h 185"/>
                <a:gd name="T98" fmla="*/ 24 w 620"/>
                <a:gd name="T99" fmla="*/ 24 h 185"/>
                <a:gd name="T100" fmla="*/ 60 w 620"/>
                <a:gd name="T101" fmla="*/ 94 h 185"/>
                <a:gd name="T102" fmla="*/ 59 w 620"/>
                <a:gd name="T103" fmla="*/ 105 h 185"/>
                <a:gd name="T104" fmla="*/ 602 w 620"/>
                <a:gd name="T105" fmla="*/ 102 h 185"/>
                <a:gd name="T106" fmla="*/ 552 w 620"/>
                <a:gd name="T107" fmla="*/ 173 h 185"/>
                <a:gd name="T108" fmla="*/ 558 w 620"/>
                <a:gd name="T109" fmla="*/ 164 h 185"/>
                <a:gd name="T110" fmla="*/ 553 w 620"/>
                <a:gd name="T111" fmla="*/ 163 h 185"/>
                <a:gd name="T112" fmla="*/ 553 w 620"/>
                <a:gd name="T113" fmla="*/ 163 h 185"/>
                <a:gd name="T114" fmla="*/ 607 w 620"/>
                <a:gd name="T115" fmla="*/ 89 h 185"/>
                <a:gd name="T116" fmla="*/ 616 w 620"/>
                <a:gd name="T117" fmla="*/ 83 h 185"/>
                <a:gd name="T118" fmla="*/ 602 w 620"/>
                <a:gd name="T119" fmla="*/ 102 h 185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620" h="185">
                  <a:moveTo>
                    <a:pt x="620" y="80"/>
                  </a:moveTo>
                  <a:lnTo>
                    <a:pt x="620" y="80"/>
                  </a:lnTo>
                  <a:lnTo>
                    <a:pt x="619" y="78"/>
                  </a:lnTo>
                  <a:lnTo>
                    <a:pt x="619" y="75"/>
                  </a:lnTo>
                  <a:lnTo>
                    <a:pt x="618" y="72"/>
                  </a:lnTo>
                  <a:lnTo>
                    <a:pt x="602" y="54"/>
                  </a:lnTo>
                  <a:lnTo>
                    <a:pt x="587" y="35"/>
                  </a:lnTo>
                  <a:lnTo>
                    <a:pt x="569" y="17"/>
                  </a:lnTo>
                  <a:lnTo>
                    <a:pt x="552" y="0"/>
                  </a:lnTo>
                  <a:lnTo>
                    <a:pt x="550" y="2"/>
                  </a:lnTo>
                  <a:lnTo>
                    <a:pt x="565" y="18"/>
                  </a:lnTo>
                  <a:lnTo>
                    <a:pt x="580" y="35"/>
                  </a:lnTo>
                  <a:lnTo>
                    <a:pt x="597" y="56"/>
                  </a:lnTo>
                  <a:lnTo>
                    <a:pt x="615" y="75"/>
                  </a:lnTo>
                  <a:lnTo>
                    <a:pt x="598" y="95"/>
                  </a:lnTo>
                  <a:lnTo>
                    <a:pt x="582" y="116"/>
                  </a:lnTo>
                  <a:lnTo>
                    <a:pt x="574" y="128"/>
                  </a:lnTo>
                  <a:lnTo>
                    <a:pt x="565" y="141"/>
                  </a:lnTo>
                  <a:lnTo>
                    <a:pt x="560" y="152"/>
                  </a:lnTo>
                  <a:lnTo>
                    <a:pt x="550" y="164"/>
                  </a:lnTo>
                  <a:lnTo>
                    <a:pt x="521" y="167"/>
                  </a:lnTo>
                  <a:lnTo>
                    <a:pt x="507" y="167"/>
                  </a:lnTo>
                  <a:lnTo>
                    <a:pt x="492" y="168"/>
                  </a:lnTo>
                  <a:lnTo>
                    <a:pt x="457" y="167"/>
                  </a:lnTo>
                  <a:lnTo>
                    <a:pt x="419" y="167"/>
                  </a:lnTo>
                  <a:lnTo>
                    <a:pt x="356" y="168"/>
                  </a:lnTo>
                  <a:lnTo>
                    <a:pt x="338" y="168"/>
                  </a:lnTo>
                  <a:lnTo>
                    <a:pt x="322" y="167"/>
                  </a:lnTo>
                  <a:lnTo>
                    <a:pt x="304" y="166"/>
                  </a:lnTo>
                  <a:lnTo>
                    <a:pt x="286" y="164"/>
                  </a:lnTo>
                  <a:lnTo>
                    <a:pt x="216" y="164"/>
                  </a:lnTo>
                  <a:lnTo>
                    <a:pt x="144" y="164"/>
                  </a:lnTo>
                  <a:lnTo>
                    <a:pt x="74" y="166"/>
                  </a:lnTo>
                  <a:lnTo>
                    <a:pt x="4" y="170"/>
                  </a:lnTo>
                  <a:lnTo>
                    <a:pt x="37" y="170"/>
                  </a:lnTo>
                  <a:lnTo>
                    <a:pt x="70" y="168"/>
                  </a:lnTo>
                  <a:lnTo>
                    <a:pt x="103" y="167"/>
                  </a:lnTo>
                  <a:lnTo>
                    <a:pt x="136" y="167"/>
                  </a:lnTo>
                  <a:lnTo>
                    <a:pt x="279" y="168"/>
                  </a:lnTo>
                  <a:lnTo>
                    <a:pt x="313" y="170"/>
                  </a:lnTo>
                  <a:lnTo>
                    <a:pt x="349" y="173"/>
                  </a:lnTo>
                  <a:lnTo>
                    <a:pt x="364" y="173"/>
                  </a:lnTo>
                  <a:lnTo>
                    <a:pt x="381" y="173"/>
                  </a:lnTo>
                  <a:lnTo>
                    <a:pt x="413" y="171"/>
                  </a:lnTo>
                  <a:lnTo>
                    <a:pt x="448" y="171"/>
                  </a:lnTo>
                  <a:lnTo>
                    <a:pt x="485" y="171"/>
                  </a:lnTo>
                  <a:lnTo>
                    <a:pt x="501" y="171"/>
                  </a:lnTo>
                  <a:lnTo>
                    <a:pt x="516" y="171"/>
                  </a:lnTo>
                  <a:lnTo>
                    <a:pt x="546" y="168"/>
                  </a:lnTo>
                  <a:lnTo>
                    <a:pt x="545" y="168"/>
                  </a:lnTo>
                  <a:lnTo>
                    <a:pt x="543" y="170"/>
                  </a:lnTo>
                  <a:lnTo>
                    <a:pt x="546" y="168"/>
                  </a:lnTo>
                  <a:lnTo>
                    <a:pt x="549" y="168"/>
                  </a:lnTo>
                  <a:lnTo>
                    <a:pt x="549" y="170"/>
                  </a:lnTo>
                  <a:lnTo>
                    <a:pt x="549" y="178"/>
                  </a:lnTo>
                  <a:lnTo>
                    <a:pt x="514" y="177"/>
                  </a:lnTo>
                  <a:lnTo>
                    <a:pt x="479" y="177"/>
                  </a:lnTo>
                  <a:lnTo>
                    <a:pt x="408" y="178"/>
                  </a:lnTo>
                  <a:lnTo>
                    <a:pt x="374" y="181"/>
                  </a:lnTo>
                  <a:lnTo>
                    <a:pt x="340" y="182"/>
                  </a:lnTo>
                  <a:lnTo>
                    <a:pt x="302" y="182"/>
                  </a:lnTo>
                  <a:lnTo>
                    <a:pt x="267" y="182"/>
                  </a:lnTo>
                  <a:lnTo>
                    <a:pt x="234" y="184"/>
                  </a:lnTo>
                  <a:lnTo>
                    <a:pt x="202" y="182"/>
                  </a:lnTo>
                  <a:lnTo>
                    <a:pt x="166" y="179"/>
                  </a:lnTo>
                  <a:lnTo>
                    <a:pt x="132" y="179"/>
                  </a:lnTo>
                  <a:lnTo>
                    <a:pt x="95" y="179"/>
                  </a:lnTo>
                  <a:lnTo>
                    <a:pt x="59" y="179"/>
                  </a:lnTo>
                  <a:lnTo>
                    <a:pt x="29" y="179"/>
                  </a:lnTo>
                  <a:lnTo>
                    <a:pt x="13" y="181"/>
                  </a:lnTo>
                  <a:lnTo>
                    <a:pt x="7" y="182"/>
                  </a:lnTo>
                  <a:lnTo>
                    <a:pt x="0" y="184"/>
                  </a:lnTo>
                  <a:lnTo>
                    <a:pt x="2" y="181"/>
                  </a:lnTo>
                  <a:lnTo>
                    <a:pt x="2" y="177"/>
                  </a:lnTo>
                  <a:lnTo>
                    <a:pt x="2" y="170"/>
                  </a:lnTo>
                  <a:lnTo>
                    <a:pt x="5" y="167"/>
                  </a:lnTo>
                  <a:lnTo>
                    <a:pt x="7" y="163"/>
                  </a:lnTo>
                  <a:lnTo>
                    <a:pt x="9" y="159"/>
                  </a:lnTo>
                  <a:lnTo>
                    <a:pt x="15" y="152"/>
                  </a:lnTo>
                  <a:lnTo>
                    <a:pt x="34" y="133"/>
                  </a:lnTo>
                  <a:lnTo>
                    <a:pt x="49" y="117"/>
                  </a:lnTo>
                  <a:lnTo>
                    <a:pt x="66" y="102"/>
                  </a:lnTo>
                  <a:lnTo>
                    <a:pt x="67" y="101"/>
                  </a:lnTo>
                  <a:lnTo>
                    <a:pt x="67" y="100"/>
                  </a:lnTo>
                  <a:lnTo>
                    <a:pt x="59" y="79"/>
                  </a:lnTo>
                  <a:lnTo>
                    <a:pt x="48" y="60"/>
                  </a:lnTo>
                  <a:lnTo>
                    <a:pt x="37" y="42"/>
                  </a:lnTo>
                  <a:lnTo>
                    <a:pt x="27" y="21"/>
                  </a:lnTo>
                  <a:lnTo>
                    <a:pt x="56" y="17"/>
                  </a:lnTo>
                  <a:lnTo>
                    <a:pt x="70" y="16"/>
                  </a:lnTo>
                  <a:lnTo>
                    <a:pt x="85" y="16"/>
                  </a:lnTo>
                  <a:lnTo>
                    <a:pt x="161" y="16"/>
                  </a:lnTo>
                  <a:lnTo>
                    <a:pt x="194" y="14"/>
                  </a:lnTo>
                  <a:lnTo>
                    <a:pt x="227" y="13"/>
                  </a:lnTo>
                  <a:lnTo>
                    <a:pt x="243" y="10"/>
                  </a:lnTo>
                  <a:lnTo>
                    <a:pt x="261" y="7"/>
                  </a:lnTo>
                  <a:lnTo>
                    <a:pt x="282" y="7"/>
                  </a:lnTo>
                  <a:lnTo>
                    <a:pt x="301" y="9"/>
                  </a:lnTo>
                  <a:lnTo>
                    <a:pt x="334" y="9"/>
                  </a:lnTo>
                  <a:lnTo>
                    <a:pt x="366" y="9"/>
                  </a:lnTo>
                  <a:lnTo>
                    <a:pt x="429" y="9"/>
                  </a:lnTo>
                  <a:lnTo>
                    <a:pt x="461" y="7"/>
                  </a:lnTo>
                  <a:lnTo>
                    <a:pt x="491" y="6"/>
                  </a:lnTo>
                  <a:lnTo>
                    <a:pt x="521" y="5"/>
                  </a:lnTo>
                  <a:lnTo>
                    <a:pt x="536" y="3"/>
                  </a:lnTo>
                  <a:lnTo>
                    <a:pt x="550" y="0"/>
                  </a:lnTo>
                  <a:lnTo>
                    <a:pt x="521" y="0"/>
                  </a:lnTo>
                  <a:lnTo>
                    <a:pt x="494" y="2"/>
                  </a:lnTo>
                  <a:lnTo>
                    <a:pt x="462" y="3"/>
                  </a:lnTo>
                  <a:lnTo>
                    <a:pt x="432" y="5"/>
                  </a:lnTo>
                  <a:lnTo>
                    <a:pt x="363" y="5"/>
                  </a:lnTo>
                  <a:lnTo>
                    <a:pt x="330" y="5"/>
                  </a:lnTo>
                  <a:lnTo>
                    <a:pt x="296" y="3"/>
                  </a:lnTo>
                  <a:lnTo>
                    <a:pt x="265" y="3"/>
                  </a:lnTo>
                  <a:lnTo>
                    <a:pt x="235" y="7"/>
                  </a:lnTo>
                  <a:lnTo>
                    <a:pt x="217" y="9"/>
                  </a:lnTo>
                  <a:lnTo>
                    <a:pt x="199" y="10"/>
                  </a:lnTo>
                  <a:lnTo>
                    <a:pt x="163" y="10"/>
                  </a:lnTo>
                  <a:lnTo>
                    <a:pt x="93" y="10"/>
                  </a:lnTo>
                  <a:lnTo>
                    <a:pt x="78" y="10"/>
                  </a:lnTo>
                  <a:lnTo>
                    <a:pt x="62" y="11"/>
                  </a:lnTo>
                  <a:lnTo>
                    <a:pt x="30" y="17"/>
                  </a:lnTo>
                  <a:lnTo>
                    <a:pt x="27" y="18"/>
                  </a:lnTo>
                  <a:lnTo>
                    <a:pt x="26" y="21"/>
                  </a:lnTo>
                  <a:lnTo>
                    <a:pt x="24" y="22"/>
                  </a:lnTo>
                  <a:lnTo>
                    <a:pt x="24" y="18"/>
                  </a:lnTo>
                  <a:lnTo>
                    <a:pt x="23" y="20"/>
                  </a:lnTo>
                  <a:lnTo>
                    <a:pt x="22" y="21"/>
                  </a:lnTo>
                  <a:lnTo>
                    <a:pt x="20" y="29"/>
                  </a:lnTo>
                  <a:lnTo>
                    <a:pt x="19" y="31"/>
                  </a:lnTo>
                  <a:lnTo>
                    <a:pt x="19" y="32"/>
                  </a:lnTo>
                  <a:lnTo>
                    <a:pt x="19" y="33"/>
                  </a:lnTo>
                  <a:lnTo>
                    <a:pt x="27" y="51"/>
                  </a:lnTo>
                  <a:lnTo>
                    <a:pt x="37" y="69"/>
                  </a:lnTo>
                  <a:lnTo>
                    <a:pt x="45" y="84"/>
                  </a:lnTo>
                  <a:lnTo>
                    <a:pt x="52" y="94"/>
                  </a:lnTo>
                  <a:lnTo>
                    <a:pt x="56" y="100"/>
                  </a:lnTo>
                  <a:lnTo>
                    <a:pt x="59" y="105"/>
                  </a:lnTo>
                  <a:lnTo>
                    <a:pt x="42" y="120"/>
                  </a:lnTo>
                  <a:lnTo>
                    <a:pt x="26" y="137"/>
                  </a:lnTo>
                  <a:lnTo>
                    <a:pt x="11" y="153"/>
                  </a:lnTo>
                  <a:lnTo>
                    <a:pt x="7" y="159"/>
                  </a:lnTo>
                  <a:lnTo>
                    <a:pt x="2" y="166"/>
                  </a:lnTo>
                  <a:lnTo>
                    <a:pt x="0" y="168"/>
                  </a:lnTo>
                  <a:lnTo>
                    <a:pt x="0" y="173"/>
                  </a:lnTo>
                  <a:lnTo>
                    <a:pt x="0" y="178"/>
                  </a:lnTo>
                  <a:lnTo>
                    <a:pt x="0" y="182"/>
                  </a:lnTo>
                  <a:lnTo>
                    <a:pt x="0" y="184"/>
                  </a:lnTo>
                  <a:lnTo>
                    <a:pt x="0" y="185"/>
                  </a:lnTo>
                  <a:lnTo>
                    <a:pt x="7" y="182"/>
                  </a:lnTo>
                  <a:lnTo>
                    <a:pt x="13" y="182"/>
                  </a:lnTo>
                  <a:lnTo>
                    <a:pt x="27" y="182"/>
                  </a:lnTo>
                  <a:lnTo>
                    <a:pt x="63" y="181"/>
                  </a:lnTo>
                  <a:lnTo>
                    <a:pt x="97" y="181"/>
                  </a:lnTo>
                  <a:lnTo>
                    <a:pt x="130" y="181"/>
                  </a:lnTo>
                  <a:lnTo>
                    <a:pt x="163" y="182"/>
                  </a:lnTo>
                  <a:lnTo>
                    <a:pt x="195" y="184"/>
                  </a:lnTo>
                  <a:lnTo>
                    <a:pt x="231" y="185"/>
                  </a:lnTo>
                  <a:lnTo>
                    <a:pt x="265" y="185"/>
                  </a:lnTo>
                  <a:lnTo>
                    <a:pt x="298" y="185"/>
                  </a:lnTo>
                  <a:lnTo>
                    <a:pt x="333" y="185"/>
                  </a:lnTo>
                  <a:lnTo>
                    <a:pt x="370" y="184"/>
                  </a:lnTo>
                  <a:lnTo>
                    <a:pt x="407" y="181"/>
                  </a:lnTo>
                  <a:lnTo>
                    <a:pt x="443" y="179"/>
                  </a:lnTo>
                  <a:lnTo>
                    <a:pt x="479" y="179"/>
                  </a:lnTo>
                  <a:lnTo>
                    <a:pt x="514" y="179"/>
                  </a:lnTo>
                  <a:lnTo>
                    <a:pt x="549" y="181"/>
                  </a:lnTo>
                  <a:lnTo>
                    <a:pt x="550" y="181"/>
                  </a:lnTo>
                  <a:lnTo>
                    <a:pt x="557" y="171"/>
                  </a:lnTo>
                  <a:lnTo>
                    <a:pt x="563" y="163"/>
                  </a:lnTo>
                  <a:lnTo>
                    <a:pt x="587" y="127"/>
                  </a:lnTo>
                  <a:lnTo>
                    <a:pt x="600" y="111"/>
                  </a:lnTo>
                  <a:lnTo>
                    <a:pt x="611" y="94"/>
                  </a:lnTo>
                  <a:lnTo>
                    <a:pt x="619" y="84"/>
                  </a:lnTo>
                  <a:lnTo>
                    <a:pt x="620" y="83"/>
                  </a:lnTo>
                  <a:lnTo>
                    <a:pt x="620" y="82"/>
                  </a:lnTo>
                  <a:lnTo>
                    <a:pt x="620" y="80"/>
                  </a:lnTo>
                  <a:close/>
                  <a:moveTo>
                    <a:pt x="44" y="76"/>
                  </a:moveTo>
                  <a:lnTo>
                    <a:pt x="44" y="76"/>
                  </a:lnTo>
                  <a:lnTo>
                    <a:pt x="34" y="57"/>
                  </a:lnTo>
                  <a:lnTo>
                    <a:pt x="24" y="36"/>
                  </a:lnTo>
                  <a:lnTo>
                    <a:pt x="26" y="35"/>
                  </a:lnTo>
                  <a:lnTo>
                    <a:pt x="24" y="33"/>
                  </a:lnTo>
                  <a:lnTo>
                    <a:pt x="24" y="31"/>
                  </a:lnTo>
                  <a:lnTo>
                    <a:pt x="24" y="27"/>
                  </a:lnTo>
                  <a:lnTo>
                    <a:pt x="24" y="24"/>
                  </a:lnTo>
                  <a:lnTo>
                    <a:pt x="33" y="42"/>
                  </a:lnTo>
                  <a:lnTo>
                    <a:pt x="41" y="60"/>
                  </a:lnTo>
                  <a:lnTo>
                    <a:pt x="51" y="76"/>
                  </a:lnTo>
                  <a:lnTo>
                    <a:pt x="60" y="94"/>
                  </a:lnTo>
                  <a:lnTo>
                    <a:pt x="63" y="98"/>
                  </a:lnTo>
                  <a:lnTo>
                    <a:pt x="63" y="100"/>
                  </a:lnTo>
                  <a:lnTo>
                    <a:pt x="63" y="101"/>
                  </a:lnTo>
                  <a:lnTo>
                    <a:pt x="59" y="105"/>
                  </a:lnTo>
                  <a:lnTo>
                    <a:pt x="58" y="97"/>
                  </a:lnTo>
                  <a:lnTo>
                    <a:pt x="53" y="90"/>
                  </a:lnTo>
                  <a:lnTo>
                    <a:pt x="44" y="76"/>
                  </a:lnTo>
                  <a:close/>
                  <a:moveTo>
                    <a:pt x="602" y="102"/>
                  </a:moveTo>
                  <a:lnTo>
                    <a:pt x="602" y="102"/>
                  </a:lnTo>
                  <a:lnTo>
                    <a:pt x="582" y="133"/>
                  </a:lnTo>
                  <a:lnTo>
                    <a:pt x="552" y="178"/>
                  </a:lnTo>
                  <a:lnTo>
                    <a:pt x="552" y="173"/>
                  </a:lnTo>
                  <a:lnTo>
                    <a:pt x="552" y="168"/>
                  </a:lnTo>
                  <a:lnTo>
                    <a:pt x="556" y="167"/>
                  </a:lnTo>
                  <a:lnTo>
                    <a:pt x="558" y="166"/>
                  </a:lnTo>
                  <a:lnTo>
                    <a:pt x="558" y="164"/>
                  </a:lnTo>
                  <a:lnTo>
                    <a:pt x="553" y="164"/>
                  </a:lnTo>
                  <a:lnTo>
                    <a:pt x="553" y="163"/>
                  </a:lnTo>
                  <a:lnTo>
                    <a:pt x="572" y="137"/>
                  </a:lnTo>
                  <a:lnTo>
                    <a:pt x="585" y="119"/>
                  </a:lnTo>
                  <a:lnTo>
                    <a:pt x="597" y="101"/>
                  </a:lnTo>
                  <a:lnTo>
                    <a:pt x="607" y="89"/>
                  </a:lnTo>
                  <a:lnTo>
                    <a:pt x="616" y="76"/>
                  </a:lnTo>
                  <a:lnTo>
                    <a:pt x="616" y="80"/>
                  </a:lnTo>
                  <a:lnTo>
                    <a:pt x="616" y="83"/>
                  </a:lnTo>
                  <a:lnTo>
                    <a:pt x="613" y="87"/>
                  </a:lnTo>
                  <a:lnTo>
                    <a:pt x="611" y="93"/>
                  </a:lnTo>
                  <a:lnTo>
                    <a:pt x="602" y="102"/>
                  </a:lnTo>
                  <a:close/>
                </a:path>
              </a:pathLst>
            </a:custGeom>
            <a:solidFill>
              <a:srgbClr val="0057A6"/>
            </a:solidFill>
            <a:ln>
              <a:solidFill>
                <a:schemeClr val="accent1"/>
              </a:solidFill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Freeform 104"/>
            <p:cNvSpPr>
              <a:spLocks noEditPoints="1"/>
            </p:cNvSpPr>
            <p:nvPr/>
          </p:nvSpPr>
          <p:spPr bwMode="auto">
            <a:xfrm>
              <a:off x="1720905" y="2360862"/>
              <a:ext cx="2903645" cy="1009488"/>
            </a:xfrm>
            <a:custGeom>
              <a:avLst/>
              <a:gdLst>
                <a:gd name="T0" fmla="*/ 618 w 620"/>
                <a:gd name="T1" fmla="*/ 72 h 185"/>
                <a:gd name="T2" fmla="*/ 587 w 620"/>
                <a:gd name="T3" fmla="*/ 35 h 185"/>
                <a:gd name="T4" fmla="*/ 565 w 620"/>
                <a:gd name="T5" fmla="*/ 18 h 185"/>
                <a:gd name="T6" fmla="*/ 598 w 620"/>
                <a:gd name="T7" fmla="*/ 95 h 185"/>
                <a:gd name="T8" fmla="*/ 560 w 620"/>
                <a:gd name="T9" fmla="*/ 152 h 185"/>
                <a:gd name="T10" fmla="*/ 492 w 620"/>
                <a:gd name="T11" fmla="*/ 168 h 185"/>
                <a:gd name="T12" fmla="*/ 338 w 620"/>
                <a:gd name="T13" fmla="*/ 168 h 185"/>
                <a:gd name="T14" fmla="*/ 144 w 620"/>
                <a:gd name="T15" fmla="*/ 164 h 185"/>
                <a:gd name="T16" fmla="*/ 37 w 620"/>
                <a:gd name="T17" fmla="*/ 170 h 185"/>
                <a:gd name="T18" fmla="*/ 279 w 620"/>
                <a:gd name="T19" fmla="*/ 168 h 185"/>
                <a:gd name="T20" fmla="*/ 413 w 620"/>
                <a:gd name="T21" fmla="*/ 171 h 185"/>
                <a:gd name="T22" fmla="*/ 516 w 620"/>
                <a:gd name="T23" fmla="*/ 171 h 185"/>
                <a:gd name="T24" fmla="*/ 543 w 620"/>
                <a:gd name="T25" fmla="*/ 170 h 185"/>
                <a:gd name="T26" fmla="*/ 549 w 620"/>
                <a:gd name="T27" fmla="*/ 170 h 185"/>
                <a:gd name="T28" fmla="*/ 408 w 620"/>
                <a:gd name="T29" fmla="*/ 178 h 185"/>
                <a:gd name="T30" fmla="*/ 267 w 620"/>
                <a:gd name="T31" fmla="*/ 182 h 185"/>
                <a:gd name="T32" fmla="*/ 132 w 620"/>
                <a:gd name="T33" fmla="*/ 179 h 185"/>
                <a:gd name="T34" fmla="*/ 13 w 620"/>
                <a:gd name="T35" fmla="*/ 181 h 185"/>
                <a:gd name="T36" fmla="*/ 2 w 620"/>
                <a:gd name="T37" fmla="*/ 177 h 185"/>
                <a:gd name="T38" fmla="*/ 9 w 620"/>
                <a:gd name="T39" fmla="*/ 159 h 185"/>
                <a:gd name="T40" fmla="*/ 66 w 620"/>
                <a:gd name="T41" fmla="*/ 102 h 185"/>
                <a:gd name="T42" fmla="*/ 48 w 620"/>
                <a:gd name="T43" fmla="*/ 60 h 185"/>
                <a:gd name="T44" fmla="*/ 56 w 620"/>
                <a:gd name="T45" fmla="*/ 17 h 185"/>
                <a:gd name="T46" fmla="*/ 194 w 620"/>
                <a:gd name="T47" fmla="*/ 14 h 185"/>
                <a:gd name="T48" fmla="*/ 282 w 620"/>
                <a:gd name="T49" fmla="*/ 7 h 185"/>
                <a:gd name="T50" fmla="*/ 429 w 620"/>
                <a:gd name="T51" fmla="*/ 9 h 185"/>
                <a:gd name="T52" fmla="*/ 536 w 620"/>
                <a:gd name="T53" fmla="*/ 3 h 185"/>
                <a:gd name="T54" fmla="*/ 494 w 620"/>
                <a:gd name="T55" fmla="*/ 2 h 185"/>
                <a:gd name="T56" fmla="*/ 330 w 620"/>
                <a:gd name="T57" fmla="*/ 5 h 185"/>
                <a:gd name="T58" fmla="*/ 217 w 620"/>
                <a:gd name="T59" fmla="*/ 9 h 185"/>
                <a:gd name="T60" fmla="*/ 78 w 620"/>
                <a:gd name="T61" fmla="*/ 10 h 185"/>
                <a:gd name="T62" fmla="*/ 26 w 620"/>
                <a:gd name="T63" fmla="*/ 21 h 185"/>
                <a:gd name="T64" fmla="*/ 23 w 620"/>
                <a:gd name="T65" fmla="*/ 20 h 185"/>
                <a:gd name="T66" fmla="*/ 19 w 620"/>
                <a:gd name="T67" fmla="*/ 32 h 185"/>
                <a:gd name="T68" fmla="*/ 27 w 620"/>
                <a:gd name="T69" fmla="*/ 51 h 185"/>
                <a:gd name="T70" fmla="*/ 56 w 620"/>
                <a:gd name="T71" fmla="*/ 100 h 185"/>
                <a:gd name="T72" fmla="*/ 11 w 620"/>
                <a:gd name="T73" fmla="*/ 153 h 185"/>
                <a:gd name="T74" fmla="*/ 0 w 620"/>
                <a:gd name="T75" fmla="*/ 173 h 185"/>
                <a:gd name="T76" fmla="*/ 0 w 620"/>
                <a:gd name="T77" fmla="*/ 185 h 185"/>
                <a:gd name="T78" fmla="*/ 7 w 620"/>
                <a:gd name="T79" fmla="*/ 182 h 185"/>
                <a:gd name="T80" fmla="*/ 97 w 620"/>
                <a:gd name="T81" fmla="*/ 181 h 185"/>
                <a:gd name="T82" fmla="*/ 231 w 620"/>
                <a:gd name="T83" fmla="*/ 185 h 185"/>
                <a:gd name="T84" fmla="*/ 370 w 620"/>
                <a:gd name="T85" fmla="*/ 184 h 185"/>
                <a:gd name="T86" fmla="*/ 549 w 620"/>
                <a:gd name="T87" fmla="*/ 181 h 185"/>
                <a:gd name="T88" fmla="*/ 557 w 620"/>
                <a:gd name="T89" fmla="*/ 171 h 185"/>
                <a:gd name="T90" fmla="*/ 611 w 620"/>
                <a:gd name="T91" fmla="*/ 94 h 185"/>
                <a:gd name="T92" fmla="*/ 620 w 620"/>
                <a:gd name="T93" fmla="*/ 82 h 185"/>
                <a:gd name="T94" fmla="*/ 44 w 620"/>
                <a:gd name="T95" fmla="*/ 76 h 185"/>
                <a:gd name="T96" fmla="*/ 26 w 620"/>
                <a:gd name="T97" fmla="*/ 35 h 185"/>
                <a:gd name="T98" fmla="*/ 24 w 620"/>
                <a:gd name="T99" fmla="*/ 24 h 185"/>
                <a:gd name="T100" fmla="*/ 60 w 620"/>
                <a:gd name="T101" fmla="*/ 94 h 185"/>
                <a:gd name="T102" fmla="*/ 59 w 620"/>
                <a:gd name="T103" fmla="*/ 105 h 185"/>
                <a:gd name="T104" fmla="*/ 602 w 620"/>
                <a:gd name="T105" fmla="*/ 102 h 185"/>
                <a:gd name="T106" fmla="*/ 552 w 620"/>
                <a:gd name="T107" fmla="*/ 173 h 185"/>
                <a:gd name="T108" fmla="*/ 558 w 620"/>
                <a:gd name="T109" fmla="*/ 164 h 185"/>
                <a:gd name="T110" fmla="*/ 553 w 620"/>
                <a:gd name="T111" fmla="*/ 163 h 185"/>
                <a:gd name="T112" fmla="*/ 553 w 620"/>
                <a:gd name="T113" fmla="*/ 163 h 185"/>
                <a:gd name="T114" fmla="*/ 607 w 620"/>
                <a:gd name="T115" fmla="*/ 89 h 185"/>
                <a:gd name="T116" fmla="*/ 616 w 620"/>
                <a:gd name="T117" fmla="*/ 83 h 185"/>
                <a:gd name="T118" fmla="*/ 602 w 620"/>
                <a:gd name="T119" fmla="*/ 102 h 185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620" h="185">
                  <a:moveTo>
                    <a:pt x="620" y="80"/>
                  </a:moveTo>
                  <a:lnTo>
                    <a:pt x="620" y="80"/>
                  </a:lnTo>
                  <a:lnTo>
                    <a:pt x="619" y="78"/>
                  </a:lnTo>
                  <a:lnTo>
                    <a:pt x="619" y="75"/>
                  </a:lnTo>
                  <a:lnTo>
                    <a:pt x="618" y="72"/>
                  </a:lnTo>
                  <a:lnTo>
                    <a:pt x="602" y="54"/>
                  </a:lnTo>
                  <a:lnTo>
                    <a:pt x="587" y="35"/>
                  </a:lnTo>
                  <a:lnTo>
                    <a:pt x="569" y="17"/>
                  </a:lnTo>
                  <a:lnTo>
                    <a:pt x="552" y="0"/>
                  </a:lnTo>
                  <a:lnTo>
                    <a:pt x="550" y="2"/>
                  </a:lnTo>
                  <a:lnTo>
                    <a:pt x="565" y="18"/>
                  </a:lnTo>
                  <a:lnTo>
                    <a:pt x="580" y="35"/>
                  </a:lnTo>
                  <a:lnTo>
                    <a:pt x="597" y="56"/>
                  </a:lnTo>
                  <a:lnTo>
                    <a:pt x="615" y="75"/>
                  </a:lnTo>
                  <a:lnTo>
                    <a:pt x="598" y="95"/>
                  </a:lnTo>
                  <a:lnTo>
                    <a:pt x="582" y="116"/>
                  </a:lnTo>
                  <a:lnTo>
                    <a:pt x="574" y="128"/>
                  </a:lnTo>
                  <a:lnTo>
                    <a:pt x="565" y="141"/>
                  </a:lnTo>
                  <a:lnTo>
                    <a:pt x="560" y="152"/>
                  </a:lnTo>
                  <a:lnTo>
                    <a:pt x="550" y="164"/>
                  </a:lnTo>
                  <a:lnTo>
                    <a:pt x="521" y="167"/>
                  </a:lnTo>
                  <a:lnTo>
                    <a:pt x="507" y="167"/>
                  </a:lnTo>
                  <a:lnTo>
                    <a:pt x="492" y="168"/>
                  </a:lnTo>
                  <a:lnTo>
                    <a:pt x="457" y="167"/>
                  </a:lnTo>
                  <a:lnTo>
                    <a:pt x="419" y="167"/>
                  </a:lnTo>
                  <a:lnTo>
                    <a:pt x="356" y="168"/>
                  </a:lnTo>
                  <a:lnTo>
                    <a:pt x="338" y="168"/>
                  </a:lnTo>
                  <a:lnTo>
                    <a:pt x="322" y="167"/>
                  </a:lnTo>
                  <a:lnTo>
                    <a:pt x="304" y="166"/>
                  </a:lnTo>
                  <a:lnTo>
                    <a:pt x="286" y="164"/>
                  </a:lnTo>
                  <a:lnTo>
                    <a:pt x="216" y="164"/>
                  </a:lnTo>
                  <a:lnTo>
                    <a:pt x="144" y="164"/>
                  </a:lnTo>
                  <a:lnTo>
                    <a:pt x="74" y="166"/>
                  </a:lnTo>
                  <a:lnTo>
                    <a:pt x="4" y="170"/>
                  </a:lnTo>
                  <a:lnTo>
                    <a:pt x="37" y="170"/>
                  </a:lnTo>
                  <a:lnTo>
                    <a:pt x="70" y="168"/>
                  </a:lnTo>
                  <a:lnTo>
                    <a:pt x="103" y="167"/>
                  </a:lnTo>
                  <a:lnTo>
                    <a:pt x="136" y="167"/>
                  </a:lnTo>
                  <a:lnTo>
                    <a:pt x="279" y="168"/>
                  </a:lnTo>
                  <a:lnTo>
                    <a:pt x="313" y="170"/>
                  </a:lnTo>
                  <a:lnTo>
                    <a:pt x="349" y="173"/>
                  </a:lnTo>
                  <a:lnTo>
                    <a:pt x="364" y="173"/>
                  </a:lnTo>
                  <a:lnTo>
                    <a:pt x="381" y="173"/>
                  </a:lnTo>
                  <a:lnTo>
                    <a:pt x="413" y="171"/>
                  </a:lnTo>
                  <a:lnTo>
                    <a:pt x="448" y="171"/>
                  </a:lnTo>
                  <a:lnTo>
                    <a:pt x="485" y="171"/>
                  </a:lnTo>
                  <a:lnTo>
                    <a:pt x="501" y="171"/>
                  </a:lnTo>
                  <a:lnTo>
                    <a:pt x="516" y="171"/>
                  </a:lnTo>
                  <a:lnTo>
                    <a:pt x="546" y="168"/>
                  </a:lnTo>
                  <a:lnTo>
                    <a:pt x="545" y="168"/>
                  </a:lnTo>
                  <a:lnTo>
                    <a:pt x="543" y="170"/>
                  </a:lnTo>
                  <a:lnTo>
                    <a:pt x="546" y="168"/>
                  </a:lnTo>
                  <a:lnTo>
                    <a:pt x="549" y="168"/>
                  </a:lnTo>
                  <a:lnTo>
                    <a:pt x="549" y="170"/>
                  </a:lnTo>
                  <a:lnTo>
                    <a:pt x="549" y="178"/>
                  </a:lnTo>
                  <a:lnTo>
                    <a:pt x="514" y="177"/>
                  </a:lnTo>
                  <a:lnTo>
                    <a:pt x="479" y="177"/>
                  </a:lnTo>
                  <a:lnTo>
                    <a:pt x="408" y="178"/>
                  </a:lnTo>
                  <a:lnTo>
                    <a:pt x="374" y="181"/>
                  </a:lnTo>
                  <a:lnTo>
                    <a:pt x="340" y="182"/>
                  </a:lnTo>
                  <a:lnTo>
                    <a:pt x="302" y="182"/>
                  </a:lnTo>
                  <a:lnTo>
                    <a:pt x="267" y="182"/>
                  </a:lnTo>
                  <a:lnTo>
                    <a:pt x="234" y="184"/>
                  </a:lnTo>
                  <a:lnTo>
                    <a:pt x="202" y="182"/>
                  </a:lnTo>
                  <a:lnTo>
                    <a:pt x="166" y="179"/>
                  </a:lnTo>
                  <a:lnTo>
                    <a:pt x="132" y="179"/>
                  </a:lnTo>
                  <a:lnTo>
                    <a:pt x="95" y="179"/>
                  </a:lnTo>
                  <a:lnTo>
                    <a:pt x="59" y="179"/>
                  </a:lnTo>
                  <a:lnTo>
                    <a:pt x="29" y="179"/>
                  </a:lnTo>
                  <a:lnTo>
                    <a:pt x="13" y="181"/>
                  </a:lnTo>
                  <a:lnTo>
                    <a:pt x="7" y="182"/>
                  </a:lnTo>
                  <a:lnTo>
                    <a:pt x="0" y="184"/>
                  </a:lnTo>
                  <a:lnTo>
                    <a:pt x="2" y="181"/>
                  </a:lnTo>
                  <a:lnTo>
                    <a:pt x="2" y="177"/>
                  </a:lnTo>
                  <a:lnTo>
                    <a:pt x="2" y="170"/>
                  </a:lnTo>
                  <a:lnTo>
                    <a:pt x="5" y="167"/>
                  </a:lnTo>
                  <a:lnTo>
                    <a:pt x="7" y="163"/>
                  </a:lnTo>
                  <a:lnTo>
                    <a:pt x="9" y="159"/>
                  </a:lnTo>
                  <a:lnTo>
                    <a:pt x="15" y="152"/>
                  </a:lnTo>
                  <a:lnTo>
                    <a:pt x="34" y="133"/>
                  </a:lnTo>
                  <a:lnTo>
                    <a:pt x="49" y="117"/>
                  </a:lnTo>
                  <a:lnTo>
                    <a:pt x="66" y="102"/>
                  </a:lnTo>
                  <a:lnTo>
                    <a:pt x="67" y="101"/>
                  </a:lnTo>
                  <a:lnTo>
                    <a:pt x="67" y="100"/>
                  </a:lnTo>
                  <a:lnTo>
                    <a:pt x="59" y="79"/>
                  </a:lnTo>
                  <a:lnTo>
                    <a:pt x="48" y="60"/>
                  </a:lnTo>
                  <a:lnTo>
                    <a:pt x="37" y="42"/>
                  </a:lnTo>
                  <a:lnTo>
                    <a:pt x="27" y="21"/>
                  </a:lnTo>
                  <a:lnTo>
                    <a:pt x="56" y="17"/>
                  </a:lnTo>
                  <a:lnTo>
                    <a:pt x="70" y="16"/>
                  </a:lnTo>
                  <a:lnTo>
                    <a:pt x="85" y="16"/>
                  </a:lnTo>
                  <a:lnTo>
                    <a:pt x="161" y="16"/>
                  </a:lnTo>
                  <a:lnTo>
                    <a:pt x="194" y="14"/>
                  </a:lnTo>
                  <a:lnTo>
                    <a:pt x="227" y="13"/>
                  </a:lnTo>
                  <a:lnTo>
                    <a:pt x="243" y="10"/>
                  </a:lnTo>
                  <a:lnTo>
                    <a:pt x="261" y="7"/>
                  </a:lnTo>
                  <a:lnTo>
                    <a:pt x="282" y="7"/>
                  </a:lnTo>
                  <a:lnTo>
                    <a:pt x="301" y="9"/>
                  </a:lnTo>
                  <a:lnTo>
                    <a:pt x="334" y="9"/>
                  </a:lnTo>
                  <a:lnTo>
                    <a:pt x="366" y="9"/>
                  </a:lnTo>
                  <a:lnTo>
                    <a:pt x="429" y="9"/>
                  </a:lnTo>
                  <a:lnTo>
                    <a:pt x="461" y="7"/>
                  </a:lnTo>
                  <a:lnTo>
                    <a:pt x="491" y="6"/>
                  </a:lnTo>
                  <a:lnTo>
                    <a:pt x="521" y="5"/>
                  </a:lnTo>
                  <a:lnTo>
                    <a:pt x="536" y="3"/>
                  </a:lnTo>
                  <a:lnTo>
                    <a:pt x="550" y="0"/>
                  </a:lnTo>
                  <a:lnTo>
                    <a:pt x="521" y="0"/>
                  </a:lnTo>
                  <a:lnTo>
                    <a:pt x="494" y="2"/>
                  </a:lnTo>
                  <a:lnTo>
                    <a:pt x="462" y="3"/>
                  </a:lnTo>
                  <a:lnTo>
                    <a:pt x="432" y="5"/>
                  </a:lnTo>
                  <a:lnTo>
                    <a:pt x="363" y="5"/>
                  </a:lnTo>
                  <a:lnTo>
                    <a:pt x="330" y="5"/>
                  </a:lnTo>
                  <a:lnTo>
                    <a:pt x="296" y="3"/>
                  </a:lnTo>
                  <a:lnTo>
                    <a:pt x="265" y="3"/>
                  </a:lnTo>
                  <a:lnTo>
                    <a:pt x="235" y="7"/>
                  </a:lnTo>
                  <a:lnTo>
                    <a:pt x="217" y="9"/>
                  </a:lnTo>
                  <a:lnTo>
                    <a:pt x="199" y="10"/>
                  </a:lnTo>
                  <a:lnTo>
                    <a:pt x="163" y="10"/>
                  </a:lnTo>
                  <a:lnTo>
                    <a:pt x="93" y="10"/>
                  </a:lnTo>
                  <a:lnTo>
                    <a:pt x="78" y="10"/>
                  </a:lnTo>
                  <a:lnTo>
                    <a:pt x="62" y="11"/>
                  </a:lnTo>
                  <a:lnTo>
                    <a:pt x="30" y="17"/>
                  </a:lnTo>
                  <a:lnTo>
                    <a:pt x="27" y="18"/>
                  </a:lnTo>
                  <a:lnTo>
                    <a:pt x="26" y="21"/>
                  </a:lnTo>
                  <a:lnTo>
                    <a:pt x="24" y="22"/>
                  </a:lnTo>
                  <a:lnTo>
                    <a:pt x="24" y="18"/>
                  </a:lnTo>
                  <a:lnTo>
                    <a:pt x="23" y="20"/>
                  </a:lnTo>
                  <a:lnTo>
                    <a:pt x="22" y="21"/>
                  </a:lnTo>
                  <a:lnTo>
                    <a:pt x="20" y="29"/>
                  </a:lnTo>
                  <a:lnTo>
                    <a:pt x="19" y="31"/>
                  </a:lnTo>
                  <a:lnTo>
                    <a:pt x="19" y="32"/>
                  </a:lnTo>
                  <a:lnTo>
                    <a:pt x="19" y="33"/>
                  </a:lnTo>
                  <a:lnTo>
                    <a:pt x="27" y="51"/>
                  </a:lnTo>
                  <a:lnTo>
                    <a:pt x="37" y="69"/>
                  </a:lnTo>
                  <a:lnTo>
                    <a:pt x="45" y="84"/>
                  </a:lnTo>
                  <a:lnTo>
                    <a:pt x="52" y="94"/>
                  </a:lnTo>
                  <a:lnTo>
                    <a:pt x="56" y="100"/>
                  </a:lnTo>
                  <a:lnTo>
                    <a:pt x="59" y="105"/>
                  </a:lnTo>
                  <a:lnTo>
                    <a:pt x="42" y="120"/>
                  </a:lnTo>
                  <a:lnTo>
                    <a:pt x="26" y="137"/>
                  </a:lnTo>
                  <a:lnTo>
                    <a:pt x="11" y="153"/>
                  </a:lnTo>
                  <a:lnTo>
                    <a:pt x="7" y="159"/>
                  </a:lnTo>
                  <a:lnTo>
                    <a:pt x="2" y="166"/>
                  </a:lnTo>
                  <a:lnTo>
                    <a:pt x="0" y="168"/>
                  </a:lnTo>
                  <a:lnTo>
                    <a:pt x="0" y="173"/>
                  </a:lnTo>
                  <a:lnTo>
                    <a:pt x="0" y="178"/>
                  </a:lnTo>
                  <a:lnTo>
                    <a:pt x="0" y="182"/>
                  </a:lnTo>
                  <a:lnTo>
                    <a:pt x="0" y="184"/>
                  </a:lnTo>
                  <a:lnTo>
                    <a:pt x="0" y="185"/>
                  </a:lnTo>
                  <a:lnTo>
                    <a:pt x="7" y="182"/>
                  </a:lnTo>
                  <a:lnTo>
                    <a:pt x="13" y="182"/>
                  </a:lnTo>
                  <a:lnTo>
                    <a:pt x="27" y="182"/>
                  </a:lnTo>
                  <a:lnTo>
                    <a:pt x="63" y="181"/>
                  </a:lnTo>
                  <a:lnTo>
                    <a:pt x="97" y="181"/>
                  </a:lnTo>
                  <a:lnTo>
                    <a:pt x="130" y="181"/>
                  </a:lnTo>
                  <a:lnTo>
                    <a:pt x="163" y="182"/>
                  </a:lnTo>
                  <a:lnTo>
                    <a:pt x="195" y="184"/>
                  </a:lnTo>
                  <a:lnTo>
                    <a:pt x="231" y="185"/>
                  </a:lnTo>
                  <a:lnTo>
                    <a:pt x="265" y="185"/>
                  </a:lnTo>
                  <a:lnTo>
                    <a:pt x="298" y="185"/>
                  </a:lnTo>
                  <a:lnTo>
                    <a:pt x="333" y="185"/>
                  </a:lnTo>
                  <a:lnTo>
                    <a:pt x="370" y="184"/>
                  </a:lnTo>
                  <a:lnTo>
                    <a:pt x="407" y="181"/>
                  </a:lnTo>
                  <a:lnTo>
                    <a:pt x="443" y="179"/>
                  </a:lnTo>
                  <a:lnTo>
                    <a:pt x="479" y="179"/>
                  </a:lnTo>
                  <a:lnTo>
                    <a:pt x="514" y="179"/>
                  </a:lnTo>
                  <a:lnTo>
                    <a:pt x="549" y="181"/>
                  </a:lnTo>
                  <a:lnTo>
                    <a:pt x="550" y="181"/>
                  </a:lnTo>
                  <a:lnTo>
                    <a:pt x="557" y="171"/>
                  </a:lnTo>
                  <a:lnTo>
                    <a:pt x="563" y="163"/>
                  </a:lnTo>
                  <a:lnTo>
                    <a:pt x="587" y="127"/>
                  </a:lnTo>
                  <a:lnTo>
                    <a:pt x="600" y="111"/>
                  </a:lnTo>
                  <a:lnTo>
                    <a:pt x="611" y="94"/>
                  </a:lnTo>
                  <a:lnTo>
                    <a:pt x="619" y="84"/>
                  </a:lnTo>
                  <a:lnTo>
                    <a:pt x="620" y="83"/>
                  </a:lnTo>
                  <a:lnTo>
                    <a:pt x="620" y="82"/>
                  </a:lnTo>
                  <a:lnTo>
                    <a:pt x="620" y="80"/>
                  </a:lnTo>
                  <a:close/>
                  <a:moveTo>
                    <a:pt x="44" y="76"/>
                  </a:moveTo>
                  <a:lnTo>
                    <a:pt x="44" y="76"/>
                  </a:lnTo>
                  <a:lnTo>
                    <a:pt x="34" y="57"/>
                  </a:lnTo>
                  <a:lnTo>
                    <a:pt x="24" y="36"/>
                  </a:lnTo>
                  <a:lnTo>
                    <a:pt x="26" y="35"/>
                  </a:lnTo>
                  <a:lnTo>
                    <a:pt x="24" y="33"/>
                  </a:lnTo>
                  <a:lnTo>
                    <a:pt x="24" y="31"/>
                  </a:lnTo>
                  <a:lnTo>
                    <a:pt x="24" y="27"/>
                  </a:lnTo>
                  <a:lnTo>
                    <a:pt x="24" y="24"/>
                  </a:lnTo>
                  <a:lnTo>
                    <a:pt x="33" y="42"/>
                  </a:lnTo>
                  <a:lnTo>
                    <a:pt x="41" y="60"/>
                  </a:lnTo>
                  <a:lnTo>
                    <a:pt x="51" y="76"/>
                  </a:lnTo>
                  <a:lnTo>
                    <a:pt x="60" y="94"/>
                  </a:lnTo>
                  <a:lnTo>
                    <a:pt x="63" y="98"/>
                  </a:lnTo>
                  <a:lnTo>
                    <a:pt x="63" y="100"/>
                  </a:lnTo>
                  <a:lnTo>
                    <a:pt x="63" y="101"/>
                  </a:lnTo>
                  <a:lnTo>
                    <a:pt x="59" y="105"/>
                  </a:lnTo>
                  <a:lnTo>
                    <a:pt x="58" y="97"/>
                  </a:lnTo>
                  <a:lnTo>
                    <a:pt x="53" y="90"/>
                  </a:lnTo>
                  <a:lnTo>
                    <a:pt x="44" y="76"/>
                  </a:lnTo>
                  <a:close/>
                  <a:moveTo>
                    <a:pt x="602" y="102"/>
                  </a:moveTo>
                  <a:lnTo>
                    <a:pt x="602" y="102"/>
                  </a:lnTo>
                  <a:lnTo>
                    <a:pt x="582" y="133"/>
                  </a:lnTo>
                  <a:lnTo>
                    <a:pt x="552" y="178"/>
                  </a:lnTo>
                  <a:lnTo>
                    <a:pt x="552" y="173"/>
                  </a:lnTo>
                  <a:lnTo>
                    <a:pt x="552" y="168"/>
                  </a:lnTo>
                  <a:lnTo>
                    <a:pt x="556" y="167"/>
                  </a:lnTo>
                  <a:lnTo>
                    <a:pt x="558" y="166"/>
                  </a:lnTo>
                  <a:lnTo>
                    <a:pt x="558" y="164"/>
                  </a:lnTo>
                  <a:lnTo>
                    <a:pt x="553" y="164"/>
                  </a:lnTo>
                  <a:lnTo>
                    <a:pt x="553" y="163"/>
                  </a:lnTo>
                  <a:lnTo>
                    <a:pt x="572" y="137"/>
                  </a:lnTo>
                  <a:lnTo>
                    <a:pt x="585" y="119"/>
                  </a:lnTo>
                  <a:lnTo>
                    <a:pt x="597" y="101"/>
                  </a:lnTo>
                  <a:lnTo>
                    <a:pt x="607" y="89"/>
                  </a:lnTo>
                  <a:lnTo>
                    <a:pt x="616" y="76"/>
                  </a:lnTo>
                  <a:lnTo>
                    <a:pt x="616" y="80"/>
                  </a:lnTo>
                  <a:lnTo>
                    <a:pt x="616" y="83"/>
                  </a:lnTo>
                  <a:lnTo>
                    <a:pt x="613" y="87"/>
                  </a:lnTo>
                  <a:lnTo>
                    <a:pt x="611" y="93"/>
                  </a:lnTo>
                  <a:lnTo>
                    <a:pt x="602" y="102"/>
                  </a:ln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矩形 14"/>
            <p:cNvSpPr>
              <a:spLocks noChangeArrowheads="1"/>
            </p:cNvSpPr>
            <p:nvPr/>
          </p:nvSpPr>
          <p:spPr bwMode="auto">
            <a:xfrm>
              <a:off x="2119233" y="2531628"/>
              <a:ext cx="2466354" cy="8564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400" dirty="0">
                  <a:solidFill>
                    <a:schemeClr val="accent1"/>
                  </a:solidFill>
                  <a:latin typeface="+mn-lt"/>
                  <a:ea typeface="+mn-ea"/>
                  <a:cs typeface="+mn-ea"/>
                  <a:sym typeface="+mn-lt"/>
                </a:rPr>
                <a:t>PART 01</a:t>
              </a:r>
            </a:p>
          </p:txBody>
        </p:sp>
      </p:grpSp>
      <p:sp>
        <p:nvSpPr>
          <p:cNvPr id="18" name="矩形 47"/>
          <p:cNvSpPr>
            <a:spLocks noChangeArrowheads="1"/>
          </p:cNvSpPr>
          <p:nvPr/>
        </p:nvSpPr>
        <p:spPr bwMode="auto">
          <a:xfrm>
            <a:off x="4797554" y="1248887"/>
            <a:ext cx="2643072" cy="3462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en-US" altLang="zh-CN" sz="1800" dirty="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Background</a:t>
            </a:r>
          </a:p>
        </p:txBody>
      </p:sp>
      <p:sp>
        <p:nvSpPr>
          <p:cNvPr id="19" name="矩形 47"/>
          <p:cNvSpPr>
            <a:spLocks noChangeArrowheads="1"/>
          </p:cNvSpPr>
          <p:nvPr/>
        </p:nvSpPr>
        <p:spPr bwMode="auto">
          <a:xfrm>
            <a:off x="4797554" y="2027900"/>
            <a:ext cx="2643072" cy="3462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en-US" altLang="zh-CN" sz="1800" dirty="0" err="1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NFTChallenge</a:t>
            </a:r>
            <a:endParaRPr lang="en-US" altLang="zh-CN" sz="1800" dirty="0">
              <a:solidFill>
                <a:schemeClr val="accent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0" name="矩形 47"/>
          <p:cNvSpPr>
            <a:spLocks noChangeArrowheads="1"/>
          </p:cNvSpPr>
          <p:nvPr/>
        </p:nvSpPr>
        <p:spPr bwMode="auto">
          <a:xfrm>
            <a:off x="4797554" y="2834122"/>
            <a:ext cx="2643072" cy="3462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en-US" altLang="zh-CN" sz="1800">
                <a:solidFill>
                  <a:schemeClr val="accent1"/>
                </a:solidFill>
                <a:latin typeface="+mn-lt"/>
                <a:ea typeface="+mn-ea"/>
                <a:cs typeface="+mn-ea"/>
                <a:sym typeface="+mn-lt"/>
              </a:rPr>
              <a:t>NFTCollect</a:t>
            </a:r>
            <a:endParaRPr lang="en-US" altLang="zh-CN" sz="1800" dirty="0">
              <a:solidFill>
                <a:schemeClr val="accent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25" name="组合 20">
            <a:extLst>
              <a:ext uri="{FF2B5EF4-FFF2-40B4-BE49-F238E27FC236}">
                <a16:creationId xmlns:a16="http://schemas.microsoft.com/office/drawing/2014/main" id="{5BBB8414-84C7-4B68-9288-6652DE90BCFE}"/>
              </a:ext>
            </a:extLst>
          </p:cNvPr>
          <p:cNvGrpSpPr/>
          <p:nvPr/>
        </p:nvGrpSpPr>
        <p:grpSpPr>
          <a:xfrm>
            <a:off x="3160788" y="2023027"/>
            <a:ext cx="1046880" cy="390828"/>
            <a:chOff x="1720905" y="2300514"/>
            <a:chExt cx="2914156" cy="1087596"/>
          </a:xfrm>
        </p:grpSpPr>
        <p:sp>
          <p:nvSpPr>
            <p:cNvPr id="26" name="Freeform 104">
              <a:extLst>
                <a:ext uri="{FF2B5EF4-FFF2-40B4-BE49-F238E27FC236}">
                  <a16:creationId xmlns:a16="http://schemas.microsoft.com/office/drawing/2014/main" id="{FE6D8E2E-0CD0-47B5-AFF6-272CA15DF37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31416" y="2300514"/>
              <a:ext cx="2903645" cy="1009486"/>
            </a:xfrm>
            <a:custGeom>
              <a:avLst/>
              <a:gdLst>
                <a:gd name="T0" fmla="*/ 618 w 620"/>
                <a:gd name="T1" fmla="*/ 72 h 185"/>
                <a:gd name="T2" fmla="*/ 587 w 620"/>
                <a:gd name="T3" fmla="*/ 35 h 185"/>
                <a:gd name="T4" fmla="*/ 565 w 620"/>
                <a:gd name="T5" fmla="*/ 18 h 185"/>
                <a:gd name="T6" fmla="*/ 598 w 620"/>
                <a:gd name="T7" fmla="*/ 95 h 185"/>
                <a:gd name="T8" fmla="*/ 560 w 620"/>
                <a:gd name="T9" fmla="*/ 152 h 185"/>
                <a:gd name="T10" fmla="*/ 492 w 620"/>
                <a:gd name="T11" fmla="*/ 168 h 185"/>
                <a:gd name="T12" fmla="*/ 338 w 620"/>
                <a:gd name="T13" fmla="*/ 168 h 185"/>
                <a:gd name="T14" fmla="*/ 144 w 620"/>
                <a:gd name="T15" fmla="*/ 164 h 185"/>
                <a:gd name="T16" fmla="*/ 37 w 620"/>
                <a:gd name="T17" fmla="*/ 170 h 185"/>
                <a:gd name="T18" fmla="*/ 279 w 620"/>
                <a:gd name="T19" fmla="*/ 168 h 185"/>
                <a:gd name="T20" fmla="*/ 413 w 620"/>
                <a:gd name="T21" fmla="*/ 171 h 185"/>
                <a:gd name="T22" fmla="*/ 516 w 620"/>
                <a:gd name="T23" fmla="*/ 171 h 185"/>
                <a:gd name="T24" fmla="*/ 543 w 620"/>
                <a:gd name="T25" fmla="*/ 170 h 185"/>
                <a:gd name="T26" fmla="*/ 549 w 620"/>
                <a:gd name="T27" fmla="*/ 170 h 185"/>
                <a:gd name="T28" fmla="*/ 408 w 620"/>
                <a:gd name="T29" fmla="*/ 178 h 185"/>
                <a:gd name="T30" fmla="*/ 267 w 620"/>
                <a:gd name="T31" fmla="*/ 182 h 185"/>
                <a:gd name="T32" fmla="*/ 132 w 620"/>
                <a:gd name="T33" fmla="*/ 179 h 185"/>
                <a:gd name="T34" fmla="*/ 13 w 620"/>
                <a:gd name="T35" fmla="*/ 181 h 185"/>
                <a:gd name="T36" fmla="*/ 2 w 620"/>
                <a:gd name="T37" fmla="*/ 177 h 185"/>
                <a:gd name="T38" fmla="*/ 9 w 620"/>
                <a:gd name="T39" fmla="*/ 159 h 185"/>
                <a:gd name="T40" fmla="*/ 66 w 620"/>
                <a:gd name="T41" fmla="*/ 102 h 185"/>
                <a:gd name="T42" fmla="*/ 48 w 620"/>
                <a:gd name="T43" fmla="*/ 60 h 185"/>
                <a:gd name="T44" fmla="*/ 56 w 620"/>
                <a:gd name="T45" fmla="*/ 17 h 185"/>
                <a:gd name="T46" fmla="*/ 194 w 620"/>
                <a:gd name="T47" fmla="*/ 14 h 185"/>
                <a:gd name="T48" fmla="*/ 282 w 620"/>
                <a:gd name="T49" fmla="*/ 7 h 185"/>
                <a:gd name="T50" fmla="*/ 429 w 620"/>
                <a:gd name="T51" fmla="*/ 9 h 185"/>
                <a:gd name="T52" fmla="*/ 536 w 620"/>
                <a:gd name="T53" fmla="*/ 3 h 185"/>
                <a:gd name="T54" fmla="*/ 494 w 620"/>
                <a:gd name="T55" fmla="*/ 2 h 185"/>
                <a:gd name="T56" fmla="*/ 330 w 620"/>
                <a:gd name="T57" fmla="*/ 5 h 185"/>
                <a:gd name="T58" fmla="*/ 217 w 620"/>
                <a:gd name="T59" fmla="*/ 9 h 185"/>
                <a:gd name="T60" fmla="*/ 78 w 620"/>
                <a:gd name="T61" fmla="*/ 10 h 185"/>
                <a:gd name="T62" fmla="*/ 26 w 620"/>
                <a:gd name="T63" fmla="*/ 21 h 185"/>
                <a:gd name="T64" fmla="*/ 23 w 620"/>
                <a:gd name="T65" fmla="*/ 20 h 185"/>
                <a:gd name="T66" fmla="*/ 19 w 620"/>
                <a:gd name="T67" fmla="*/ 32 h 185"/>
                <a:gd name="T68" fmla="*/ 27 w 620"/>
                <a:gd name="T69" fmla="*/ 51 h 185"/>
                <a:gd name="T70" fmla="*/ 56 w 620"/>
                <a:gd name="T71" fmla="*/ 100 h 185"/>
                <a:gd name="T72" fmla="*/ 11 w 620"/>
                <a:gd name="T73" fmla="*/ 153 h 185"/>
                <a:gd name="T74" fmla="*/ 0 w 620"/>
                <a:gd name="T75" fmla="*/ 173 h 185"/>
                <a:gd name="T76" fmla="*/ 0 w 620"/>
                <a:gd name="T77" fmla="*/ 185 h 185"/>
                <a:gd name="T78" fmla="*/ 7 w 620"/>
                <a:gd name="T79" fmla="*/ 182 h 185"/>
                <a:gd name="T80" fmla="*/ 97 w 620"/>
                <a:gd name="T81" fmla="*/ 181 h 185"/>
                <a:gd name="T82" fmla="*/ 231 w 620"/>
                <a:gd name="T83" fmla="*/ 185 h 185"/>
                <a:gd name="T84" fmla="*/ 370 w 620"/>
                <a:gd name="T85" fmla="*/ 184 h 185"/>
                <a:gd name="T86" fmla="*/ 549 w 620"/>
                <a:gd name="T87" fmla="*/ 181 h 185"/>
                <a:gd name="T88" fmla="*/ 557 w 620"/>
                <a:gd name="T89" fmla="*/ 171 h 185"/>
                <a:gd name="T90" fmla="*/ 611 w 620"/>
                <a:gd name="T91" fmla="*/ 94 h 185"/>
                <a:gd name="T92" fmla="*/ 620 w 620"/>
                <a:gd name="T93" fmla="*/ 82 h 185"/>
                <a:gd name="T94" fmla="*/ 44 w 620"/>
                <a:gd name="T95" fmla="*/ 76 h 185"/>
                <a:gd name="T96" fmla="*/ 26 w 620"/>
                <a:gd name="T97" fmla="*/ 35 h 185"/>
                <a:gd name="T98" fmla="*/ 24 w 620"/>
                <a:gd name="T99" fmla="*/ 24 h 185"/>
                <a:gd name="T100" fmla="*/ 60 w 620"/>
                <a:gd name="T101" fmla="*/ 94 h 185"/>
                <a:gd name="T102" fmla="*/ 59 w 620"/>
                <a:gd name="T103" fmla="*/ 105 h 185"/>
                <a:gd name="T104" fmla="*/ 602 w 620"/>
                <a:gd name="T105" fmla="*/ 102 h 185"/>
                <a:gd name="T106" fmla="*/ 552 w 620"/>
                <a:gd name="T107" fmla="*/ 173 h 185"/>
                <a:gd name="T108" fmla="*/ 558 w 620"/>
                <a:gd name="T109" fmla="*/ 164 h 185"/>
                <a:gd name="T110" fmla="*/ 553 w 620"/>
                <a:gd name="T111" fmla="*/ 163 h 185"/>
                <a:gd name="T112" fmla="*/ 553 w 620"/>
                <a:gd name="T113" fmla="*/ 163 h 185"/>
                <a:gd name="T114" fmla="*/ 607 w 620"/>
                <a:gd name="T115" fmla="*/ 89 h 185"/>
                <a:gd name="T116" fmla="*/ 616 w 620"/>
                <a:gd name="T117" fmla="*/ 83 h 185"/>
                <a:gd name="T118" fmla="*/ 602 w 620"/>
                <a:gd name="T119" fmla="*/ 102 h 185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620" h="185">
                  <a:moveTo>
                    <a:pt x="620" y="80"/>
                  </a:moveTo>
                  <a:lnTo>
                    <a:pt x="620" y="80"/>
                  </a:lnTo>
                  <a:lnTo>
                    <a:pt x="619" y="78"/>
                  </a:lnTo>
                  <a:lnTo>
                    <a:pt x="619" y="75"/>
                  </a:lnTo>
                  <a:lnTo>
                    <a:pt x="618" y="72"/>
                  </a:lnTo>
                  <a:lnTo>
                    <a:pt x="602" y="54"/>
                  </a:lnTo>
                  <a:lnTo>
                    <a:pt x="587" y="35"/>
                  </a:lnTo>
                  <a:lnTo>
                    <a:pt x="569" y="17"/>
                  </a:lnTo>
                  <a:lnTo>
                    <a:pt x="552" y="0"/>
                  </a:lnTo>
                  <a:lnTo>
                    <a:pt x="550" y="2"/>
                  </a:lnTo>
                  <a:lnTo>
                    <a:pt x="565" y="18"/>
                  </a:lnTo>
                  <a:lnTo>
                    <a:pt x="580" y="35"/>
                  </a:lnTo>
                  <a:lnTo>
                    <a:pt x="597" y="56"/>
                  </a:lnTo>
                  <a:lnTo>
                    <a:pt x="615" y="75"/>
                  </a:lnTo>
                  <a:lnTo>
                    <a:pt x="598" y="95"/>
                  </a:lnTo>
                  <a:lnTo>
                    <a:pt x="582" y="116"/>
                  </a:lnTo>
                  <a:lnTo>
                    <a:pt x="574" y="128"/>
                  </a:lnTo>
                  <a:lnTo>
                    <a:pt x="565" y="141"/>
                  </a:lnTo>
                  <a:lnTo>
                    <a:pt x="560" y="152"/>
                  </a:lnTo>
                  <a:lnTo>
                    <a:pt x="550" y="164"/>
                  </a:lnTo>
                  <a:lnTo>
                    <a:pt x="521" y="167"/>
                  </a:lnTo>
                  <a:lnTo>
                    <a:pt x="507" y="167"/>
                  </a:lnTo>
                  <a:lnTo>
                    <a:pt x="492" y="168"/>
                  </a:lnTo>
                  <a:lnTo>
                    <a:pt x="457" y="167"/>
                  </a:lnTo>
                  <a:lnTo>
                    <a:pt x="419" y="167"/>
                  </a:lnTo>
                  <a:lnTo>
                    <a:pt x="356" y="168"/>
                  </a:lnTo>
                  <a:lnTo>
                    <a:pt x="338" y="168"/>
                  </a:lnTo>
                  <a:lnTo>
                    <a:pt x="322" y="167"/>
                  </a:lnTo>
                  <a:lnTo>
                    <a:pt x="304" y="166"/>
                  </a:lnTo>
                  <a:lnTo>
                    <a:pt x="286" y="164"/>
                  </a:lnTo>
                  <a:lnTo>
                    <a:pt x="216" y="164"/>
                  </a:lnTo>
                  <a:lnTo>
                    <a:pt x="144" y="164"/>
                  </a:lnTo>
                  <a:lnTo>
                    <a:pt x="74" y="166"/>
                  </a:lnTo>
                  <a:lnTo>
                    <a:pt x="4" y="170"/>
                  </a:lnTo>
                  <a:lnTo>
                    <a:pt x="37" y="170"/>
                  </a:lnTo>
                  <a:lnTo>
                    <a:pt x="70" y="168"/>
                  </a:lnTo>
                  <a:lnTo>
                    <a:pt x="103" y="167"/>
                  </a:lnTo>
                  <a:lnTo>
                    <a:pt x="136" y="167"/>
                  </a:lnTo>
                  <a:lnTo>
                    <a:pt x="279" y="168"/>
                  </a:lnTo>
                  <a:lnTo>
                    <a:pt x="313" y="170"/>
                  </a:lnTo>
                  <a:lnTo>
                    <a:pt x="349" y="173"/>
                  </a:lnTo>
                  <a:lnTo>
                    <a:pt x="364" y="173"/>
                  </a:lnTo>
                  <a:lnTo>
                    <a:pt x="381" y="173"/>
                  </a:lnTo>
                  <a:lnTo>
                    <a:pt x="413" y="171"/>
                  </a:lnTo>
                  <a:lnTo>
                    <a:pt x="448" y="171"/>
                  </a:lnTo>
                  <a:lnTo>
                    <a:pt x="485" y="171"/>
                  </a:lnTo>
                  <a:lnTo>
                    <a:pt x="501" y="171"/>
                  </a:lnTo>
                  <a:lnTo>
                    <a:pt x="516" y="171"/>
                  </a:lnTo>
                  <a:lnTo>
                    <a:pt x="546" y="168"/>
                  </a:lnTo>
                  <a:lnTo>
                    <a:pt x="545" y="168"/>
                  </a:lnTo>
                  <a:lnTo>
                    <a:pt x="543" y="170"/>
                  </a:lnTo>
                  <a:lnTo>
                    <a:pt x="546" y="168"/>
                  </a:lnTo>
                  <a:lnTo>
                    <a:pt x="549" y="168"/>
                  </a:lnTo>
                  <a:lnTo>
                    <a:pt x="549" y="170"/>
                  </a:lnTo>
                  <a:lnTo>
                    <a:pt x="549" y="178"/>
                  </a:lnTo>
                  <a:lnTo>
                    <a:pt x="514" y="177"/>
                  </a:lnTo>
                  <a:lnTo>
                    <a:pt x="479" y="177"/>
                  </a:lnTo>
                  <a:lnTo>
                    <a:pt x="408" y="178"/>
                  </a:lnTo>
                  <a:lnTo>
                    <a:pt x="374" y="181"/>
                  </a:lnTo>
                  <a:lnTo>
                    <a:pt x="340" y="182"/>
                  </a:lnTo>
                  <a:lnTo>
                    <a:pt x="302" y="182"/>
                  </a:lnTo>
                  <a:lnTo>
                    <a:pt x="267" y="182"/>
                  </a:lnTo>
                  <a:lnTo>
                    <a:pt x="234" y="184"/>
                  </a:lnTo>
                  <a:lnTo>
                    <a:pt x="202" y="182"/>
                  </a:lnTo>
                  <a:lnTo>
                    <a:pt x="166" y="179"/>
                  </a:lnTo>
                  <a:lnTo>
                    <a:pt x="132" y="179"/>
                  </a:lnTo>
                  <a:lnTo>
                    <a:pt x="95" y="179"/>
                  </a:lnTo>
                  <a:lnTo>
                    <a:pt x="59" y="179"/>
                  </a:lnTo>
                  <a:lnTo>
                    <a:pt x="29" y="179"/>
                  </a:lnTo>
                  <a:lnTo>
                    <a:pt x="13" y="181"/>
                  </a:lnTo>
                  <a:lnTo>
                    <a:pt x="7" y="182"/>
                  </a:lnTo>
                  <a:lnTo>
                    <a:pt x="0" y="184"/>
                  </a:lnTo>
                  <a:lnTo>
                    <a:pt x="2" y="181"/>
                  </a:lnTo>
                  <a:lnTo>
                    <a:pt x="2" y="177"/>
                  </a:lnTo>
                  <a:lnTo>
                    <a:pt x="2" y="170"/>
                  </a:lnTo>
                  <a:lnTo>
                    <a:pt x="5" y="167"/>
                  </a:lnTo>
                  <a:lnTo>
                    <a:pt x="7" y="163"/>
                  </a:lnTo>
                  <a:lnTo>
                    <a:pt x="9" y="159"/>
                  </a:lnTo>
                  <a:lnTo>
                    <a:pt x="15" y="152"/>
                  </a:lnTo>
                  <a:lnTo>
                    <a:pt x="34" y="133"/>
                  </a:lnTo>
                  <a:lnTo>
                    <a:pt x="49" y="117"/>
                  </a:lnTo>
                  <a:lnTo>
                    <a:pt x="66" y="102"/>
                  </a:lnTo>
                  <a:lnTo>
                    <a:pt x="67" y="101"/>
                  </a:lnTo>
                  <a:lnTo>
                    <a:pt x="67" y="100"/>
                  </a:lnTo>
                  <a:lnTo>
                    <a:pt x="59" y="79"/>
                  </a:lnTo>
                  <a:lnTo>
                    <a:pt x="48" y="60"/>
                  </a:lnTo>
                  <a:lnTo>
                    <a:pt x="37" y="42"/>
                  </a:lnTo>
                  <a:lnTo>
                    <a:pt x="27" y="21"/>
                  </a:lnTo>
                  <a:lnTo>
                    <a:pt x="56" y="17"/>
                  </a:lnTo>
                  <a:lnTo>
                    <a:pt x="70" y="16"/>
                  </a:lnTo>
                  <a:lnTo>
                    <a:pt x="85" y="16"/>
                  </a:lnTo>
                  <a:lnTo>
                    <a:pt x="161" y="16"/>
                  </a:lnTo>
                  <a:lnTo>
                    <a:pt x="194" y="14"/>
                  </a:lnTo>
                  <a:lnTo>
                    <a:pt x="227" y="13"/>
                  </a:lnTo>
                  <a:lnTo>
                    <a:pt x="243" y="10"/>
                  </a:lnTo>
                  <a:lnTo>
                    <a:pt x="261" y="7"/>
                  </a:lnTo>
                  <a:lnTo>
                    <a:pt x="282" y="7"/>
                  </a:lnTo>
                  <a:lnTo>
                    <a:pt x="301" y="9"/>
                  </a:lnTo>
                  <a:lnTo>
                    <a:pt x="334" y="9"/>
                  </a:lnTo>
                  <a:lnTo>
                    <a:pt x="366" y="9"/>
                  </a:lnTo>
                  <a:lnTo>
                    <a:pt x="429" y="9"/>
                  </a:lnTo>
                  <a:lnTo>
                    <a:pt x="461" y="7"/>
                  </a:lnTo>
                  <a:lnTo>
                    <a:pt x="491" y="6"/>
                  </a:lnTo>
                  <a:lnTo>
                    <a:pt x="521" y="5"/>
                  </a:lnTo>
                  <a:lnTo>
                    <a:pt x="536" y="3"/>
                  </a:lnTo>
                  <a:lnTo>
                    <a:pt x="550" y="0"/>
                  </a:lnTo>
                  <a:lnTo>
                    <a:pt x="521" y="0"/>
                  </a:lnTo>
                  <a:lnTo>
                    <a:pt x="494" y="2"/>
                  </a:lnTo>
                  <a:lnTo>
                    <a:pt x="462" y="3"/>
                  </a:lnTo>
                  <a:lnTo>
                    <a:pt x="432" y="5"/>
                  </a:lnTo>
                  <a:lnTo>
                    <a:pt x="363" y="5"/>
                  </a:lnTo>
                  <a:lnTo>
                    <a:pt x="330" y="5"/>
                  </a:lnTo>
                  <a:lnTo>
                    <a:pt x="296" y="3"/>
                  </a:lnTo>
                  <a:lnTo>
                    <a:pt x="265" y="3"/>
                  </a:lnTo>
                  <a:lnTo>
                    <a:pt x="235" y="7"/>
                  </a:lnTo>
                  <a:lnTo>
                    <a:pt x="217" y="9"/>
                  </a:lnTo>
                  <a:lnTo>
                    <a:pt x="199" y="10"/>
                  </a:lnTo>
                  <a:lnTo>
                    <a:pt x="163" y="10"/>
                  </a:lnTo>
                  <a:lnTo>
                    <a:pt x="93" y="10"/>
                  </a:lnTo>
                  <a:lnTo>
                    <a:pt x="78" y="10"/>
                  </a:lnTo>
                  <a:lnTo>
                    <a:pt x="62" y="11"/>
                  </a:lnTo>
                  <a:lnTo>
                    <a:pt x="30" y="17"/>
                  </a:lnTo>
                  <a:lnTo>
                    <a:pt x="27" y="18"/>
                  </a:lnTo>
                  <a:lnTo>
                    <a:pt x="26" y="21"/>
                  </a:lnTo>
                  <a:lnTo>
                    <a:pt x="24" y="22"/>
                  </a:lnTo>
                  <a:lnTo>
                    <a:pt x="24" y="18"/>
                  </a:lnTo>
                  <a:lnTo>
                    <a:pt x="23" y="20"/>
                  </a:lnTo>
                  <a:lnTo>
                    <a:pt x="22" y="21"/>
                  </a:lnTo>
                  <a:lnTo>
                    <a:pt x="20" y="29"/>
                  </a:lnTo>
                  <a:lnTo>
                    <a:pt x="19" y="31"/>
                  </a:lnTo>
                  <a:lnTo>
                    <a:pt x="19" y="32"/>
                  </a:lnTo>
                  <a:lnTo>
                    <a:pt x="19" y="33"/>
                  </a:lnTo>
                  <a:lnTo>
                    <a:pt x="27" y="51"/>
                  </a:lnTo>
                  <a:lnTo>
                    <a:pt x="37" y="69"/>
                  </a:lnTo>
                  <a:lnTo>
                    <a:pt x="45" y="84"/>
                  </a:lnTo>
                  <a:lnTo>
                    <a:pt x="52" y="94"/>
                  </a:lnTo>
                  <a:lnTo>
                    <a:pt x="56" y="100"/>
                  </a:lnTo>
                  <a:lnTo>
                    <a:pt x="59" y="105"/>
                  </a:lnTo>
                  <a:lnTo>
                    <a:pt x="42" y="120"/>
                  </a:lnTo>
                  <a:lnTo>
                    <a:pt x="26" y="137"/>
                  </a:lnTo>
                  <a:lnTo>
                    <a:pt x="11" y="153"/>
                  </a:lnTo>
                  <a:lnTo>
                    <a:pt x="7" y="159"/>
                  </a:lnTo>
                  <a:lnTo>
                    <a:pt x="2" y="166"/>
                  </a:lnTo>
                  <a:lnTo>
                    <a:pt x="0" y="168"/>
                  </a:lnTo>
                  <a:lnTo>
                    <a:pt x="0" y="173"/>
                  </a:lnTo>
                  <a:lnTo>
                    <a:pt x="0" y="178"/>
                  </a:lnTo>
                  <a:lnTo>
                    <a:pt x="0" y="182"/>
                  </a:lnTo>
                  <a:lnTo>
                    <a:pt x="0" y="184"/>
                  </a:lnTo>
                  <a:lnTo>
                    <a:pt x="0" y="185"/>
                  </a:lnTo>
                  <a:lnTo>
                    <a:pt x="7" y="182"/>
                  </a:lnTo>
                  <a:lnTo>
                    <a:pt x="13" y="182"/>
                  </a:lnTo>
                  <a:lnTo>
                    <a:pt x="27" y="182"/>
                  </a:lnTo>
                  <a:lnTo>
                    <a:pt x="63" y="181"/>
                  </a:lnTo>
                  <a:lnTo>
                    <a:pt x="97" y="181"/>
                  </a:lnTo>
                  <a:lnTo>
                    <a:pt x="130" y="181"/>
                  </a:lnTo>
                  <a:lnTo>
                    <a:pt x="163" y="182"/>
                  </a:lnTo>
                  <a:lnTo>
                    <a:pt x="195" y="184"/>
                  </a:lnTo>
                  <a:lnTo>
                    <a:pt x="231" y="185"/>
                  </a:lnTo>
                  <a:lnTo>
                    <a:pt x="265" y="185"/>
                  </a:lnTo>
                  <a:lnTo>
                    <a:pt x="298" y="185"/>
                  </a:lnTo>
                  <a:lnTo>
                    <a:pt x="333" y="185"/>
                  </a:lnTo>
                  <a:lnTo>
                    <a:pt x="370" y="184"/>
                  </a:lnTo>
                  <a:lnTo>
                    <a:pt x="407" y="181"/>
                  </a:lnTo>
                  <a:lnTo>
                    <a:pt x="443" y="179"/>
                  </a:lnTo>
                  <a:lnTo>
                    <a:pt x="479" y="179"/>
                  </a:lnTo>
                  <a:lnTo>
                    <a:pt x="514" y="179"/>
                  </a:lnTo>
                  <a:lnTo>
                    <a:pt x="549" y="181"/>
                  </a:lnTo>
                  <a:lnTo>
                    <a:pt x="550" y="181"/>
                  </a:lnTo>
                  <a:lnTo>
                    <a:pt x="557" y="171"/>
                  </a:lnTo>
                  <a:lnTo>
                    <a:pt x="563" y="163"/>
                  </a:lnTo>
                  <a:lnTo>
                    <a:pt x="587" y="127"/>
                  </a:lnTo>
                  <a:lnTo>
                    <a:pt x="600" y="111"/>
                  </a:lnTo>
                  <a:lnTo>
                    <a:pt x="611" y="94"/>
                  </a:lnTo>
                  <a:lnTo>
                    <a:pt x="619" y="84"/>
                  </a:lnTo>
                  <a:lnTo>
                    <a:pt x="620" y="83"/>
                  </a:lnTo>
                  <a:lnTo>
                    <a:pt x="620" y="82"/>
                  </a:lnTo>
                  <a:lnTo>
                    <a:pt x="620" y="80"/>
                  </a:lnTo>
                  <a:close/>
                  <a:moveTo>
                    <a:pt x="44" y="76"/>
                  </a:moveTo>
                  <a:lnTo>
                    <a:pt x="44" y="76"/>
                  </a:lnTo>
                  <a:lnTo>
                    <a:pt x="34" y="57"/>
                  </a:lnTo>
                  <a:lnTo>
                    <a:pt x="24" y="36"/>
                  </a:lnTo>
                  <a:lnTo>
                    <a:pt x="26" y="35"/>
                  </a:lnTo>
                  <a:lnTo>
                    <a:pt x="24" y="33"/>
                  </a:lnTo>
                  <a:lnTo>
                    <a:pt x="24" y="31"/>
                  </a:lnTo>
                  <a:lnTo>
                    <a:pt x="24" y="27"/>
                  </a:lnTo>
                  <a:lnTo>
                    <a:pt x="24" y="24"/>
                  </a:lnTo>
                  <a:lnTo>
                    <a:pt x="33" y="42"/>
                  </a:lnTo>
                  <a:lnTo>
                    <a:pt x="41" y="60"/>
                  </a:lnTo>
                  <a:lnTo>
                    <a:pt x="51" y="76"/>
                  </a:lnTo>
                  <a:lnTo>
                    <a:pt x="60" y="94"/>
                  </a:lnTo>
                  <a:lnTo>
                    <a:pt x="63" y="98"/>
                  </a:lnTo>
                  <a:lnTo>
                    <a:pt x="63" y="100"/>
                  </a:lnTo>
                  <a:lnTo>
                    <a:pt x="63" y="101"/>
                  </a:lnTo>
                  <a:lnTo>
                    <a:pt x="59" y="105"/>
                  </a:lnTo>
                  <a:lnTo>
                    <a:pt x="58" y="97"/>
                  </a:lnTo>
                  <a:lnTo>
                    <a:pt x="53" y="90"/>
                  </a:lnTo>
                  <a:lnTo>
                    <a:pt x="44" y="76"/>
                  </a:lnTo>
                  <a:close/>
                  <a:moveTo>
                    <a:pt x="602" y="102"/>
                  </a:moveTo>
                  <a:lnTo>
                    <a:pt x="602" y="102"/>
                  </a:lnTo>
                  <a:lnTo>
                    <a:pt x="582" y="133"/>
                  </a:lnTo>
                  <a:lnTo>
                    <a:pt x="552" y="178"/>
                  </a:lnTo>
                  <a:lnTo>
                    <a:pt x="552" y="173"/>
                  </a:lnTo>
                  <a:lnTo>
                    <a:pt x="552" y="168"/>
                  </a:lnTo>
                  <a:lnTo>
                    <a:pt x="556" y="167"/>
                  </a:lnTo>
                  <a:lnTo>
                    <a:pt x="558" y="166"/>
                  </a:lnTo>
                  <a:lnTo>
                    <a:pt x="558" y="164"/>
                  </a:lnTo>
                  <a:lnTo>
                    <a:pt x="553" y="164"/>
                  </a:lnTo>
                  <a:lnTo>
                    <a:pt x="553" y="163"/>
                  </a:lnTo>
                  <a:lnTo>
                    <a:pt x="572" y="137"/>
                  </a:lnTo>
                  <a:lnTo>
                    <a:pt x="585" y="119"/>
                  </a:lnTo>
                  <a:lnTo>
                    <a:pt x="597" y="101"/>
                  </a:lnTo>
                  <a:lnTo>
                    <a:pt x="607" y="89"/>
                  </a:lnTo>
                  <a:lnTo>
                    <a:pt x="616" y="76"/>
                  </a:lnTo>
                  <a:lnTo>
                    <a:pt x="616" y="80"/>
                  </a:lnTo>
                  <a:lnTo>
                    <a:pt x="616" y="83"/>
                  </a:lnTo>
                  <a:lnTo>
                    <a:pt x="613" y="87"/>
                  </a:lnTo>
                  <a:lnTo>
                    <a:pt x="611" y="93"/>
                  </a:lnTo>
                  <a:lnTo>
                    <a:pt x="602" y="102"/>
                  </a:lnTo>
                  <a:close/>
                </a:path>
              </a:pathLst>
            </a:custGeom>
            <a:solidFill>
              <a:srgbClr val="0057A6"/>
            </a:solidFill>
            <a:ln>
              <a:solidFill>
                <a:schemeClr val="accent1"/>
              </a:solidFill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" name="Freeform 104">
              <a:extLst>
                <a:ext uri="{FF2B5EF4-FFF2-40B4-BE49-F238E27FC236}">
                  <a16:creationId xmlns:a16="http://schemas.microsoft.com/office/drawing/2014/main" id="{79496982-D526-4A25-8289-1C0469E3186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20905" y="2360862"/>
              <a:ext cx="2903645" cy="1009488"/>
            </a:xfrm>
            <a:custGeom>
              <a:avLst/>
              <a:gdLst>
                <a:gd name="T0" fmla="*/ 618 w 620"/>
                <a:gd name="T1" fmla="*/ 72 h 185"/>
                <a:gd name="T2" fmla="*/ 587 w 620"/>
                <a:gd name="T3" fmla="*/ 35 h 185"/>
                <a:gd name="T4" fmla="*/ 565 w 620"/>
                <a:gd name="T5" fmla="*/ 18 h 185"/>
                <a:gd name="T6" fmla="*/ 598 w 620"/>
                <a:gd name="T7" fmla="*/ 95 h 185"/>
                <a:gd name="T8" fmla="*/ 560 w 620"/>
                <a:gd name="T9" fmla="*/ 152 h 185"/>
                <a:gd name="T10" fmla="*/ 492 w 620"/>
                <a:gd name="T11" fmla="*/ 168 h 185"/>
                <a:gd name="T12" fmla="*/ 338 w 620"/>
                <a:gd name="T13" fmla="*/ 168 h 185"/>
                <a:gd name="T14" fmla="*/ 144 w 620"/>
                <a:gd name="T15" fmla="*/ 164 h 185"/>
                <a:gd name="T16" fmla="*/ 37 w 620"/>
                <a:gd name="T17" fmla="*/ 170 h 185"/>
                <a:gd name="T18" fmla="*/ 279 w 620"/>
                <a:gd name="T19" fmla="*/ 168 h 185"/>
                <a:gd name="T20" fmla="*/ 413 w 620"/>
                <a:gd name="T21" fmla="*/ 171 h 185"/>
                <a:gd name="T22" fmla="*/ 516 w 620"/>
                <a:gd name="T23" fmla="*/ 171 h 185"/>
                <a:gd name="T24" fmla="*/ 543 w 620"/>
                <a:gd name="T25" fmla="*/ 170 h 185"/>
                <a:gd name="T26" fmla="*/ 549 w 620"/>
                <a:gd name="T27" fmla="*/ 170 h 185"/>
                <a:gd name="T28" fmla="*/ 408 w 620"/>
                <a:gd name="T29" fmla="*/ 178 h 185"/>
                <a:gd name="T30" fmla="*/ 267 w 620"/>
                <a:gd name="T31" fmla="*/ 182 h 185"/>
                <a:gd name="T32" fmla="*/ 132 w 620"/>
                <a:gd name="T33" fmla="*/ 179 h 185"/>
                <a:gd name="T34" fmla="*/ 13 w 620"/>
                <a:gd name="T35" fmla="*/ 181 h 185"/>
                <a:gd name="T36" fmla="*/ 2 w 620"/>
                <a:gd name="T37" fmla="*/ 177 h 185"/>
                <a:gd name="T38" fmla="*/ 9 w 620"/>
                <a:gd name="T39" fmla="*/ 159 h 185"/>
                <a:gd name="T40" fmla="*/ 66 w 620"/>
                <a:gd name="T41" fmla="*/ 102 h 185"/>
                <a:gd name="T42" fmla="*/ 48 w 620"/>
                <a:gd name="T43" fmla="*/ 60 h 185"/>
                <a:gd name="T44" fmla="*/ 56 w 620"/>
                <a:gd name="T45" fmla="*/ 17 h 185"/>
                <a:gd name="T46" fmla="*/ 194 w 620"/>
                <a:gd name="T47" fmla="*/ 14 h 185"/>
                <a:gd name="T48" fmla="*/ 282 w 620"/>
                <a:gd name="T49" fmla="*/ 7 h 185"/>
                <a:gd name="T50" fmla="*/ 429 w 620"/>
                <a:gd name="T51" fmla="*/ 9 h 185"/>
                <a:gd name="T52" fmla="*/ 536 w 620"/>
                <a:gd name="T53" fmla="*/ 3 h 185"/>
                <a:gd name="T54" fmla="*/ 494 w 620"/>
                <a:gd name="T55" fmla="*/ 2 h 185"/>
                <a:gd name="T56" fmla="*/ 330 w 620"/>
                <a:gd name="T57" fmla="*/ 5 h 185"/>
                <a:gd name="T58" fmla="*/ 217 w 620"/>
                <a:gd name="T59" fmla="*/ 9 h 185"/>
                <a:gd name="T60" fmla="*/ 78 w 620"/>
                <a:gd name="T61" fmla="*/ 10 h 185"/>
                <a:gd name="T62" fmla="*/ 26 w 620"/>
                <a:gd name="T63" fmla="*/ 21 h 185"/>
                <a:gd name="T64" fmla="*/ 23 w 620"/>
                <a:gd name="T65" fmla="*/ 20 h 185"/>
                <a:gd name="T66" fmla="*/ 19 w 620"/>
                <a:gd name="T67" fmla="*/ 32 h 185"/>
                <a:gd name="T68" fmla="*/ 27 w 620"/>
                <a:gd name="T69" fmla="*/ 51 h 185"/>
                <a:gd name="T70" fmla="*/ 56 w 620"/>
                <a:gd name="T71" fmla="*/ 100 h 185"/>
                <a:gd name="T72" fmla="*/ 11 w 620"/>
                <a:gd name="T73" fmla="*/ 153 h 185"/>
                <a:gd name="T74" fmla="*/ 0 w 620"/>
                <a:gd name="T75" fmla="*/ 173 h 185"/>
                <a:gd name="T76" fmla="*/ 0 w 620"/>
                <a:gd name="T77" fmla="*/ 185 h 185"/>
                <a:gd name="T78" fmla="*/ 7 w 620"/>
                <a:gd name="T79" fmla="*/ 182 h 185"/>
                <a:gd name="T80" fmla="*/ 97 w 620"/>
                <a:gd name="T81" fmla="*/ 181 h 185"/>
                <a:gd name="T82" fmla="*/ 231 w 620"/>
                <a:gd name="T83" fmla="*/ 185 h 185"/>
                <a:gd name="T84" fmla="*/ 370 w 620"/>
                <a:gd name="T85" fmla="*/ 184 h 185"/>
                <a:gd name="T86" fmla="*/ 549 w 620"/>
                <a:gd name="T87" fmla="*/ 181 h 185"/>
                <a:gd name="T88" fmla="*/ 557 w 620"/>
                <a:gd name="T89" fmla="*/ 171 h 185"/>
                <a:gd name="T90" fmla="*/ 611 w 620"/>
                <a:gd name="T91" fmla="*/ 94 h 185"/>
                <a:gd name="T92" fmla="*/ 620 w 620"/>
                <a:gd name="T93" fmla="*/ 82 h 185"/>
                <a:gd name="T94" fmla="*/ 44 w 620"/>
                <a:gd name="T95" fmla="*/ 76 h 185"/>
                <a:gd name="T96" fmla="*/ 26 w 620"/>
                <a:gd name="T97" fmla="*/ 35 h 185"/>
                <a:gd name="T98" fmla="*/ 24 w 620"/>
                <a:gd name="T99" fmla="*/ 24 h 185"/>
                <a:gd name="T100" fmla="*/ 60 w 620"/>
                <a:gd name="T101" fmla="*/ 94 h 185"/>
                <a:gd name="T102" fmla="*/ 59 w 620"/>
                <a:gd name="T103" fmla="*/ 105 h 185"/>
                <a:gd name="T104" fmla="*/ 602 w 620"/>
                <a:gd name="T105" fmla="*/ 102 h 185"/>
                <a:gd name="T106" fmla="*/ 552 w 620"/>
                <a:gd name="T107" fmla="*/ 173 h 185"/>
                <a:gd name="T108" fmla="*/ 558 w 620"/>
                <a:gd name="T109" fmla="*/ 164 h 185"/>
                <a:gd name="T110" fmla="*/ 553 w 620"/>
                <a:gd name="T111" fmla="*/ 163 h 185"/>
                <a:gd name="T112" fmla="*/ 553 w 620"/>
                <a:gd name="T113" fmla="*/ 163 h 185"/>
                <a:gd name="T114" fmla="*/ 607 w 620"/>
                <a:gd name="T115" fmla="*/ 89 h 185"/>
                <a:gd name="T116" fmla="*/ 616 w 620"/>
                <a:gd name="T117" fmla="*/ 83 h 185"/>
                <a:gd name="T118" fmla="*/ 602 w 620"/>
                <a:gd name="T119" fmla="*/ 102 h 185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620" h="185">
                  <a:moveTo>
                    <a:pt x="620" y="80"/>
                  </a:moveTo>
                  <a:lnTo>
                    <a:pt x="620" y="80"/>
                  </a:lnTo>
                  <a:lnTo>
                    <a:pt x="619" y="78"/>
                  </a:lnTo>
                  <a:lnTo>
                    <a:pt x="619" y="75"/>
                  </a:lnTo>
                  <a:lnTo>
                    <a:pt x="618" y="72"/>
                  </a:lnTo>
                  <a:lnTo>
                    <a:pt x="602" y="54"/>
                  </a:lnTo>
                  <a:lnTo>
                    <a:pt x="587" y="35"/>
                  </a:lnTo>
                  <a:lnTo>
                    <a:pt x="569" y="17"/>
                  </a:lnTo>
                  <a:lnTo>
                    <a:pt x="552" y="0"/>
                  </a:lnTo>
                  <a:lnTo>
                    <a:pt x="550" y="2"/>
                  </a:lnTo>
                  <a:lnTo>
                    <a:pt x="565" y="18"/>
                  </a:lnTo>
                  <a:lnTo>
                    <a:pt x="580" y="35"/>
                  </a:lnTo>
                  <a:lnTo>
                    <a:pt x="597" y="56"/>
                  </a:lnTo>
                  <a:lnTo>
                    <a:pt x="615" y="75"/>
                  </a:lnTo>
                  <a:lnTo>
                    <a:pt x="598" y="95"/>
                  </a:lnTo>
                  <a:lnTo>
                    <a:pt x="582" y="116"/>
                  </a:lnTo>
                  <a:lnTo>
                    <a:pt x="574" y="128"/>
                  </a:lnTo>
                  <a:lnTo>
                    <a:pt x="565" y="141"/>
                  </a:lnTo>
                  <a:lnTo>
                    <a:pt x="560" y="152"/>
                  </a:lnTo>
                  <a:lnTo>
                    <a:pt x="550" y="164"/>
                  </a:lnTo>
                  <a:lnTo>
                    <a:pt x="521" y="167"/>
                  </a:lnTo>
                  <a:lnTo>
                    <a:pt x="507" y="167"/>
                  </a:lnTo>
                  <a:lnTo>
                    <a:pt x="492" y="168"/>
                  </a:lnTo>
                  <a:lnTo>
                    <a:pt x="457" y="167"/>
                  </a:lnTo>
                  <a:lnTo>
                    <a:pt x="419" y="167"/>
                  </a:lnTo>
                  <a:lnTo>
                    <a:pt x="356" y="168"/>
                  </a:lnTo>
                  <a:lnTo>
                    <a:pt x="338" y="168"/>
                  </a:lnTo>
                  <a:lnTo>
                    <a:pt x="322" y="167"/>
                  </a:lnTo>
                  <a:lnTo>
                    <a:pt x="304" y="166"/>
                  </a:lnTo>
                  <a:lnTo>
                    <a:pt x="286" y="164"/>
                  </a:lnTo>
                  <a:lnTo>
                    <a:pt x="216" y="164"/>
                  </a:lnTo>
                  <a:lnTo>
                    <a:pt x="144" y="164"/>
                  </a:lnTo>
                  <a:lnTo>
                    <a:pt x="74" y="166"/>
                  </a:lnTo>
                  <a:lnTo>
                    <a:pt x="4" y="170"/>
                  </a:lnTo>
                  <a:lnTo>
                    <a:pt x="37" y="170"/>
                  </a:lnTo>
                  <a:lnTo>
                    <a:pt x="70" y="168"/>
                  </a:lnTo>
                  <a:lnTo>
                    <a:pt x="103" y="167"/>
                  </a:lnTo>
                  <a:lnTo>
                    <a:pt x="136" y="167"/>
                  </a:lnTo>
                  <a:lnTo>
                    <a:pt x="279" y="168"/>
                  </a:lnTo>
                  <a:lnTo>
                    <a:pt x="313" y="170"/>
                  </a:lnTo>
                  <a:lnTo>
                    <a:pt x="349" y="173"/>
                  </a:lnTo>
                  <a:lnTo>
                    <a:pt x="364" y="173"/>
                  </a:lnTo>
                  <a:lnTo>
                    <a:pt x="381" y="173"/>
                  </a:lnTo>
                  <a:lnTo>
                    <a:pt x="413" y="171"/>
                  </a:lnTo>
                  <a:lnTo>
                    <a:pt x="448" y="171"/>
                  </a:lnTo>
                  <a:lnTo>
                    <a:pt x="485" y="171"/>
                  </a:lnTo>
                  <a:lnTo>
                    <a:pt x="501" y="171"/>
                  </a:lnTo>
                  <a:lnTo>
                    <a:pt x="516" y="171"/>
                  </a:lnTo>
                  <a:lnTo>
                    <a:pt x="546" y="168"/>
                  </a:lnTo>
                  <a:lnTo>
                    <a:pt x="545" y="168"/>
                  </a:lnTo>
                  <a:lnTo>
                    <a:pt x="543" y="170"/>
                  </a:lnTo>
                  <a:lnTo>
                    <a:pt x="546" y="168"/>
                  </a:lnTo>
                  <a:lnTo>
                    <a:pt x="549" y="168"/>
                  </a:lnTo>
                  <a:lnTo>
                    <a:pt x="549" y="170"/>
                  </a:lnTo>
                  <a:lnTo>
                    <a:pt x="549" y="178"/>
                  </a:lnTo>
                  <a:lnTo>
                    <a:pt x="514" y="177"/>
                  </a:lnTo>
                  <a:lnTo>
                    <a:pt x="479" y="177"/>
                  </a:lnTo>
                  <a:lnTo>
                    <a:pt x="408" y="178"/>
                  </a:lnTo>
                  <a:lnTo>
                    <a:pt x="374" y="181"/>
                  </a:lnTo>
                  <a:lnTo>
                    <a:pt x="340" y="182"/>
                  </a:lnTo>
                  <a:lnTo>
                    <a:pt x="302" y="182"/>
                  </a:lnTo>
                  <a:lnTo>
                    <a:pt x="267" y="182"/>
                  </a:lnTo>
                  <a:lnTo>
                    <a:pt x="234" y="184"/>
                  </a:lnTo>
                  <a:lnTo>
                    <a:pt x="202" y="182"/>
                  </a:lnTo>
                  <a:lnTo>
                    <a:pt x="166" y="179"/>
                  </a:lnTo>
                  <a:lnTo>
                    <a:pt x="132" y="179"/>
                  </a:lnTo>
                  <a:lnTo>
                    <a:pt x="95" y="179"/>
                  </a:lnTo>
                  <a:lnTo>
                    <a:pt x="59" y="179"/>
                  </a:lnTo>
                  <a:lnTo>
                    <a:pt x="29" y="179"/>
                  </a:lnTo>
                  <a:lnTo>
                    <a:pt x="13" y="181"/>
                  </a:lnTo>
                  <a:lnTo>
                    <a:pt x="7" y="182"/>
                  </a:lnTo>
                  <a:lnTo>
                    <a:pt x="0" y="184"/>
                  </a:lnTo>
                  <a:lnTo>
                    <a:pt x="2" y="181"/>
                  </a:lnTo>
                  <a:lnTo>
                    <a:pt x="2" y="177"/>
                  </a:lnTo>
                  <a:lnTo>
                    <a:pt x="2" y="170"/>
                  </a:lnTo>
                  <a:lnTo>
                    <a:pt x="5" y="167"/>
                  </a:lnTo>
                  <a:lnTo>
                    <a:pt x="7" y="163"/>
                  </a:lnTo>
                  <a:lnTo>
                    <a:pt x="9" y="159"/>
                  </a:lnTo>
                  <a:lnTo>
                    <a:pt x="15" y="152"/>
                  </a:lnTo>
                  <a:lnTo>
                    <a:pt x="34" y="133"/>
                  </a:lnTo>
                  <a:lnTo>
                    <a:pt x="49" y="117"/>
                  </a:lnTo>
                  <a:lnTo>
                    <a:pt x="66" y="102"/>
                  </a:lnTo>
                  <a:lnTo>
                    <a:pt x="67" y="101"/>
                  </a:lnTo>
                  <a:lnTo>
                    <a:pt x="67" y="100"/>
                  </a:lnTo>
                  <a:lnTo>
                    <a:pt x="59" y="79"/>
                  </a:lnTo>
                  <a:lnTo>
                    <a:pt x="48" y="60"/>
                  </a:lnTo>
                  <a:lnTo>
                    <a:pt x="37" y="42"/>
                  </a:lnTo>
                  <a:lnTo>
                    <a:pt x="27" y="21"/>
                  </a:lnTo>
                  <a:lnTo>
                    <a:pt x="56" y="17"/>
                  </a:lnTo>
                  <a:lnTo>
                    <a:pt x="70" y="16"/>
                  </a:lnTo>
                  <a:lnTo>
                    <a:pt x="85" y="16"/>
                  </a:lnTo>
                  <a:lnTo>
                    <a:pt x="161" y="16"/>
                  </a:lnTo>
                  <a:lnTo>
                    <a:pt x="194" y="14"/>
                  </a:lnTo>
                  <a:lnTo>
                    <a:pt x="227" y="13"/>
                  </a:lnTo>
                  <a:lnTo>
                    <a:pt x="243" y="10"/>
                  </a:lnTo>
                  <a:lnTo>
                    <a:pt x="261" y="7"/>
                  </a:lnTo>
                  <a:lnTo>
                    <a:pt x="282" y="7"/>
                  </a:lnTo>
                  <a:lnTo>
                    <a:pt x="301" y="9"/>
                  </a:lnTo>
                  <a:lnTo>
                    <a:pt x="334" y="9"/>
                  </a:lnTo>
                  <a:lnTo>
                    <a:pt x="366" y="9"/>
                  </a:lnTo>
                  <a:lnTo>
                    <a:pt x="429" y="9"/>
                  </a:lnTo>
                  <a:lnTo>
                    <a:pt x="461" y="7"/>
                  </a:lnTo>
                  <a:lnTo>
                    <a:pt x="491" y="6"/>
                  </a:lnTo>
                  <a:lnTo>
                    <a:pt x="521" y="5"/>
                  </a:lnTo>
                  <a:lnTo>
                    <a:pt x="536" y="3"/>
                  </a:lnTo>
                  <a:lnTo>
                    <a:pt x="550" y="0"/>
                  </a:lnTo>
                  <a:lnTo>
                    <a:pt x="521" y="0"/>
                  </a:lnTo>
                  <a:lnTo>
                    <a:pt x="494" y="2"/>
                  </a:lnTo>
                  <a:lnTo>
                    <a:pt x="462" y="3"/>
                  </a:lnTo>
                  <a:lnTo>
                    <a:pt x="432" y="5"/>
                  </a:lnTo>
                  <a:lnTo>
                    <a:pt x="363" y="5"/>
                  </a:lnTo>
                  <a:lnTo>
                    <a:pt x="330" y="5"/>
                  </a:lnTo>
                  <a:lnTo>
                    <a:pt x="296" y="3"/>
                  </a:lnTo>
                  <a:lnTo>
                    <a:pt x="265" y="3"/>
                  </a:lnTo>
                  <a:lnTo>
                    <a:pt x="235" y="7"/>
                  </a:lnTo>
                  <a:lnTo>
                    <a:pt x="217" y="9"/>
                  </a:lnTo>
                  <a:lnTo>
                    <a:pt x="199" y="10"/>
                  </a:lnTo>
                  <a:lnTo>
                    <a:pt x="163" y="10"/>
                  </a:lnTo>
                  <a:lnTo>
                    <a:pt x="93" y="10"/>
                  </a:lnTo>
                  <a:lnTo>
                    <a:pt x="78" y="10"/>
                  </a:lnTo>
                  <a:lnTo>
                    <a:pt x="62" y="11"/>
                  </a:lnTo>
                  <a:lnTo>
                    <a:pt x="30" y="17"/>
                  </a:lnTo>
                  <a:lnTo>
                    <a:pt x="27" y="18"/>
                  </a:lnTo>
                  <a:lnTo>
                    <a:pt x="26" y="21"/>
                  </a:lnTo>
                  <a:lnTo>
                    <a:pt x="24" y="22"/>
                  </a:lnTo>
                  <a:lnTo>
                    <a:pt x="24" y="18"/>
                  </a:lnTo>
                  <a:lnTo>
                    <a:pt x="23" y="20"/>
                  </a:lnTo>
                  <a:lnTo>
                    <a:pt x="22" y="21"/>
                  </a:lnTo>
                  <a:lnTo>
                    <a:pt x="20" y="29"/>
                  </a:lnTo>
                  <a:lnTo>
                    <a:pt x="19" y="31"/>
                  </a:lnTo>
                  <a:lnTo>
                    <a:pt x="19" y="32"/>
                  </a:lnTo>
                  <a:lnTo>
                    <a:pt x="19" y="33"/>
                  </a:lnTo>
                  <a:lnTo>
                    <a:pt x="27" y="51"/>
                  </a:lnTo>
                  <a:lnTo>
                    <a:pt x="37" y="69"/>
                  </a:lnTo>
                  <a:lnTo>
                    <a:pt x="45" y="84"/>
                  </a:lnTo>
                  <a:lnTo>
                    <a:pt x="52" y="94"/>
                  </a:lnTo>
                  <a:lnTo>
                    <a:pt x="56" y="100"/>
                  </a:lnTo>
                  <a:lnTo>
                    <a:pt x="59" y="105"/>
                  </a:lnTo>
                  <a:lnTo>
                    <a:pt x="42" y="120"/>
                  </a:lnTo>
                  <a:lnTo>
                    <a:pt x="26" y="137"/>
                  </a:lnTo>
                  <a:lnTo>
                    <a:pt x="11" y="153"/>
                  </a:lnTo>
                  <a:lnTo>
                    <a:pt x="7" y="159"/>
                  </a:lnTo>
                  <a:lnTo>
                    <a:pt x="2" y="166"/>
                  </a:lnTo>
                  <a:lnTo>
                    <a:pt x="0" y="168"/>
                  </a:lnTo>
                  <a:lnTo>
                    <a:pt x="0" y="173"/>
                  </a:lnTo>
                  <a:lnTo>
                    <a:pt x="0" y="178"/>
                  </a:lnTo>
                  <a:lnTo>
                    <a:pt x="0" y="182"/>
                  </a:lnTo>
                  <a:lnTo>
                    <a:pt x="0" y="184"/>
                  </a:lnTo>
                  <a:lnTo>
                    <a:pt x="0" y="185"/>
                  </a:lnTo>
                  <a:lnTo>
                    <a:pt x="7" y="182"/>
                  </a:lnTo>
                  <a:lnTo>
                    <a:pt x="13" y="182"/>
                  </a:lnTo>
                  <a:lnTo>
                    <a:pt x="27" y="182"/>
                  </a:lnTo>
                  <a:lnTo>
                    <a:pt x="63" y="181"/>
                  </a:lnTo>
                  <a:lnTo>
                    <a:pt x="97" y="181"/>
                  </a:lnTo>
                  <a:lnTo>
                    <a:pt x="130" y="181"/>
                  </a:lnTo>
                  <a:lnTo>
                    <a:pt x="163" y="182"/>
                  </a:lnTo>
                  <a:lnTo>
                    <a:pt x="195" y="184"/>
                  </a:lnTo>
                  <a:lnTo>
                    <a:pt x="231" y="185"/>
                  </a:lnTo>
                  <a:lnTo>
                    <a:pt x="265" y="185"/>
                  </a:lnTo>
                  <a:lnTo>
                    <a:pt x="298" y="185"/>
                  </a:lnTo>
                  <a:lnTo>
                    <a:pt x="333" y="185"/>
                  </a:lnTo>
                  <a:lnTo>
                    <a:pt x="370" y="184"/>
                  </a:lnTo>
                  <a:lnTo>
                    <a:pt x="407" y="181"/>
                  </a:lnTo>
                  <a:lnTo>
                    <a:pt x="443" y="179"/>
                  </a:lnTo>
                  <a:lnTo>
                    <a:pt x="479" y="179"/>
                  </a:lnTo>
                  <a:lnTo>
                    <a:pt x="514" y="179"/>
                  </a:lnTo>
                  <a:lnTo>
                    <a:pt x="549" y="181"/>
                  </a:lnTo>
                  <a:lnTo>
                    <a:pt x="550" y="181"/>
                  </a:lnTo>
                  <a:lnTo>
                    <a:pt x="557" y="171"/>
                  </a:lnTo>
                  <a:lnTo>
                    <a:pt x="563" y="163"/>
                  </a:lnTo>
                  <a:lnTo>
                    <a:pt x="587" y="127"/>
                  </a:lnTo>
                  <a:lnTo>
                    <a:pt x="600" y="111"/>
                  </a:lnTo>
                  <a:lnTo>
                    <a:pt x="611" y="94"/>
                  </a:lnTo>
                  <a:lnTo>
                    <a:pt x="619" y="84"/>
                  </a:lnTo>
                  <a:lnTo>
                    <a:pt x="620" y="83"/>
                  </a:lnTo>
                  <a:lnTo>
                    <a:pt x="620" y="82"/>
                  </a:lnTo>
                  <a:lnTo>
                    <a:pt x="620" y="80"/>
                  </a:lnTo>
                  <a:close/>
                  <a:moveTo>
                    <a:pt x="44" y="76"/>
                  </a:moveTo>
                  <a:lnTo>
                    <a:pt x="44" y="76"/>
                  </a:lnTo>
                  <a:lnTo>
                    <a:pt x="34" y="57"/>
                  </a:lnTo>
                  <a:lnTo>
                    <a:pt x="24" y="36"/>
                  </a:lnTo>
                  <a:lnTo>
                    <a:pt x="26" y="35"/>
                  </a:lnTo>
                  <a:lnTo>
                    <a:pt x="24" y="33"/>
                  </a:lnTo>
                  <a:lnTo>
                    <a:pt x="24" y="31"/>
                  </a:lnTo>
                  <a:lnTo>
                    <a:pt x="24" y="27"/>
                  </a:lnTo>
                  <a:lnTo>
                    <a:pt x="24" y="24"/>
                  </a:lnTo>
                  <a:lnTo>
                    <a:pt x="33" y="42"/>
                  </a:lnTo>
                  <a:lnTo>
                    <a:pt x="41" y="60"/>
                  </a:lnTo>
                  <a:lnTo>
                    <a:pt x="51" y="76"/>
                  </a:lnTo>
                  <a:lnTo>
                    <a:pt x="60" y="94"/>
                  </a:lnTo>
                  <a:lnTo>
                    <a:pt x="63" y="98"/>
                  </a:lnTo>
                  <a:lnTo>
                    <a:pt x="63" y="100"/>
                  </a:lnTo>
                  <a:lnTo>
                    <a:pt x="63" y="101"/>
                  </a:lnTo>
                  <a:lnTo>
                    <a:pt x="59" y="105"/>
                  </a:lnTo>
                  <a:lnTo>
                    <a:pt x="58" y="97"/>
                  </a:lnTo>
                  <a:lnTo>
                    <a:pt x="53" y="90"/>
                  </a:lnTo>
                  <a:lnTo>
                    <a:pt x="44" y="76"/>
                  </a:lnTo>
                  <a:close/>
                  <a:moveTo>
                    <a:pt x="602" y="102"/>
                  </a:moveTo>
                  <a:lnTo>
                    <a:pt x="602" y="102"/>
                  </a:lnTo>
                  <a:lnTo>
                    <a:pt x="582" y="133"/>
                  </a:lnTo>
                  <a:lnTo>
                    <a:pt x="552" y="178"/>
                  </a:lnTo>
                  <a:lnTo>
                    <a:pt x="552" y="173"/>
                  </a:lnTo>
                  <a:lnTo>
                    <a:pt x="552" y="168"/>
                  </a:lnTo>
                  <a:lnTo>
                    <a:pt x="556" y="167"/>
                  </a:lnTo>
                  <a:lnTo>
                    <a:pt x="558" y="166"/>
                  </a:lnTo>
                  <a:lnTo>
                    <a:pt x="558" y="164"/>
                  </a:lnTo>
                  <a:lnTo>
                    <a:pt x="553" y="164"/>
                  </a:lnTo>
                  <a:lnTo>
                    <a:pt x="553" y="163"/>
                  </a:lnTo>
                  <a:lnTo>
                    <a:pt x="572" y="137"/>
                  </a:lnTo>
                  <a:lnTo>
                    <a:pt x="585" y="119"/>
                  </a:lnTo>
                  <a:lnTo>
                    <a:pt x="597" y="101"/>
                  </a:lnTo>
                  <a:lnTo>
                    <a:pt x="607" y="89"/>
                  </a:lnTo>
                  <a:lnTo>
                    <a:pt x="616" y="76"/>
                  </a:lnTo>
                  <a:lnTo>
                    <a:pt x="616" y="80"/>
                  </a:lnTo>
                  <a:lnTo>
                    <a:pt x="616" y="83"/>
                  </a:lnTo>
                  <a:lnTo>
                    <a:pt x="613" y="87"/>
                  </a:lnTo>
                  <a:lnTo>
                    <a:pt x="611" y="93"/>
                  </a:lnTo>
                  <a:lnTo>
                    <a:pt x="602" y="102"/>
                  </a:ln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DC425760-FFC1-480F-91F0-DCE8B5D6D2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9233" y="2531628"/>
              <a:ext cx="2466357" cy="8564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400" dirty="0">
                  <a:solidFill>
                    <a:schemeClr val="accent1"/>
                  </a:solidFill>
                  <a:latin typeface="+mn-lt"/>
                  <a:ea typeface="+mn-ea"/>
                  <a:cs typeface="+mn-ea"/>
                  <a:sym typeface="+mn-lt"/>
                </a:rPr>
                <a:t>PART 02</a:t>
              </a:r>
            </a:p>
          </p:txBody>
        </p:sp>
      </p:grpSp>
      <p:grpSp>
        <p:nvGrpSpPr>
          <p:cNvPr id="29" name="组合 20">
            <a:extLst>
              <a:ext uri="{FF2B5EF4-FFF2-40B4-BE49-F238E27FC236}">
                <a16:creationId xmlns:a16="http://schemas.microsoft.com/office/drawing/2014/main" id="{3EC5074F-68D4-49E2-8C04-68CFE830BBE2}"/>
              </a:ext>
            </a:extLst>
          </p:cNvPr>
          <p:cNvGrpSpPr/>
          <p:nvPr/>
        </p:nvGrpSpPr>
        <p:grpSpPr>
          <a:xfrm>
            <a:off x="3158900" y="2847055"/>
            <a:ext cx="1046880" cy="390828"/>
            <a:chOff x="1720905" y="2300514"/>
            <a:chExt cx="2914156" cy="1087596"/>
          </a:xfrm>
        </p:grpSpPr>
        <p:sp>
          <p:nvSpPr>
            <p:cNvPr id="30" name="Freeform 104">
              <a:extLst>
                <a:ext uri="{FF2B5EF4-FFF2-40B4-BE49-F238E27FC236}">
                  <a16:creationId xmlns:a16="http://schemas.microsoft.com/office/drawing/2014/main" id="{057E4DAF-D346-4468-B809-DB255D021A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31416" y="2300514"/>
              <a:ext cx="2903645" cy="1009486"/>
            </a:xfrm>
            <a:custGeom>
              <a:avLst/>
              <a:gdLst>
                <a:gd name="T0" fmla="*/ 618 w 620"/>
                <a:gd name="T1" fmla="*/ 72 h 185"/>
                <a:gd name="T2" fmla="*/ 587 w 620"/>
                <a:gd name="T3" fmla="*/ 35 h 185"/>
                <a:gd name="T4" fmla="*/ 565 w 620"/>
                <a:gd name="T5" fmla="*/ 18 h 185"/>
                <a:gd name="T6" fmla="*/ 598 w 620"/>
                <a:gd name="T7" fmla="*/ 95 h 185"/>
                <a:gd name="T8" fmla="*/ 560 w 620"/>
                <a:gd name="T9" fmla="*/ 152 h 185"/>
                <a:gd name="T10" fmla="*/ 492 w 620"/>
                <a:gd name="T11" fmla="*/ 168 h 185"/>
                <a:gd name="T12" fmla="*/ 338 w 620"/>
                <a:gd name="T13" fmla="*/ 168 h 185"/>
                <a:gd name="T14" fmla="*/ 144 w 620"/>
                <a:gd name="T15" fmla="*/ 164 h 185"/>
                <a:gd name="T16" fmla="*/ 37 w 620"/>
                <a:gd name="T17" fmla="*/ 170 h 185"/>
                <a:gd name="T18" fmla="*/ 279 w 620"/>
                <a:gd name="T19" fmla="*/ 168 h 185"/>
                <a:gd name="T20" fmla="*/ 413 w 620"/>
                <a:gd name="T21" fmla="*/ 171 h 185"/>
                <a:gd name="T22" fmla="*/ 516 w 620"/>
                <a:gd name="T23" fmla="*/ 171 h 185"/>
                <a:gd name="T24" fmla="*/ 543 w 620"/>
                <a:gd name="T25" fmla="*/ 170 h 185"/>
                <a:gd name="T26" fmla="*/ 549 w 620"/>
                <a:gd name="T27" fmla="*/ 170 h 185"/>
                <a:gd name="T28" fmla="*/ 408 w 620"/>
                <a:gd name="T29" fmla="*/ 178 h 185"/>
                <a:gd name="T30" fmla="*/ 267 w 620"/>
                <a:gd name="T31" fmla="*/ 182 h 185"/>
                <a:gd name="T32" fmla="*/ 132 w 620"/>
                <a:gd name="T33" fmla="*/ 179 h 185"/>
                <a:gd name="T34" fmla="*/ 13 w 620"/>
                <a:gd name="T35" fmla="*/ 181 h 185"/>
                <a:gd name="T36" fmla="*/ 2 w 620"/>
                <a:gd name="T37" fmla="*/ 177 h 185"/>
                <a:gd name="T38" fmla="*/ 9 w 620"/>
                <a:gd name="T39" fmla="*/ 159 h 185"/>
                <a:gd name="T40" fmla="*/ 66 w 620"/>
                <a:gd name="T41" fmla="*/ 102 h 185"/>
                <a:gd name="T42" fmla="*/ 48 w 620"/>
                <a:gd name="T43" fmla="*/ 60 h 185"/>
                <a:gd name="T44" fmla="*/ 56 w 620"/>
                <a:gd name="T45" fmla="*/ 17 h 185"/>
                <a:gd name="T46" fmla="*/ 194 w 620"/>
                <a:gd name="T47" fmla="*/ 14 h 185"/>
                <a:gd name="T48" fmla="*/ 282 w 620"/>
                <a:gd name="T49" fmla="*/ 7 h 185"/>
                <a:gd name="T50" fmla="*/ 429 w 620"/>
                <a:gd name="T51" fmla="*/ 9 h 185"/>
                <a:gd name="T52" fmla="*/ 536 w 620"/>
                <a:gd name="T53" fmla="*/ 3 h 185"/>
                <a:gd name="T54" fmla="*/ 494 w 620"/>
                <a:gd name="T55" fmla="*/ 2 h 185"/>
                <a:gd name="T56" fmla="*/ 330 w 620"/>
                <a:gd name="T57" fmla="*/ 5 h 185"/>
                <a:gd name="T58" fmla="*/ 217 w 620"/>
                <a:gd name="T59" fmla="*/ 9 h 185"/>
                <a:gd name="T60" fmla="*/ 78 w 620"/>
                <a:gd name="T61" fmla="*/ 10 h 185"/>
                <a:gd name="T62" fmla="*/ 26 w 620"/>
                <a:gd name="T63" fmla="*/ 21 h 185"/>
                <a:gd name="T64" fmla="*/ 23 w 620"/>
                <a:gd name="T65" fmla="*/ 20 h 185"/>
                <a:gd name="T66" fmla="*/ 19 w 620"/>
                <a:gd name="T67" fmla="*/ 32 h 185"/>
                <a:gd name="T68" fmla="*/ 27 w 620"/>
                <a:gd name="T69" fmla="*/ 51 h 185"/>
                <a:gd name="T70" fmla="*/ 56 w 620"/>
                <a:gd name="T71" fmla="*/ 100 h 185"/>
                <a:gd name="T72" fmla="*/ 11 w 620"/>
                <a:gd name="T73" fmla="*/ 153 h 185"/>
                <a:gd name="T74" fmla="*/ 0 w 620"/>
                <a:gd name="T75" fmla="*/ 173 h 185"/>
                <a:gd name="T76" fmla="*/ 0 w 620"/>
                <a:gd name="T77" fmla="*/ 185 h 185"/>
                <a:gd name="T78" fmla="*/ 7 w 620"/>
                <a:gd name="T79" fmla="*/ 182 h 185"/>
                <a:gd name="T80" fmla="*/ 97 w 620"/>
                <a:gd name="T81" fmla="*/ 181 h 185"/>
                <a:gd name="T82" fmla="*/ 231 w 620"/>
                <a:gd name="T83" fmla="*/ 185 h 185"/>
                <a:gd name="T84" fmla="*/ 370 w 620"/>
                <a:gd name="T85" fmla="*/ 184 h 185"/>
                <a:gd name="T86" fmla="*/ 549 w 620"/>
                <a:gd name="T87" fmla="*/ 181 h 185"/>
                <a:gd name="T88" fmla="*/ 557 w 620"/>
                <a:gd name="T89" fmla="*/ 171 h 185"/>
                <a:gd name="T90" fmla="*/ 611 w 620"/>
                <a:gd name="T91" fmla="*/ 94 h 185"/>
                <a:gd name="T92" fmla="*/ 620 w 620"/>
                <a:gd name="T93" fmla="*/ 82 h 185"/>
                <a:gd name="T94" fmla="*/ 44 w 620"/>
                <a:gd name="T95" fmla="*/ 76 h 185"/>
                <a:gd name="T96" fmla="*/ 26 w 620"/>
                <a:gd name="T97" fmla="*/ 35 h 185"/>
                <a:gd name="T98" fmla="*/ 24 w 620"/>
                <a:gd name="T99" fmla="*/ 24 h 185"/>
                <a:gd name="T100" fmla="*/ 60 w 620"/>
                <a:gd name="T101" fmla="*/ 94 h 185"/>
                <a:gd name="T102" fmla="*/ 59 w 620"/>
                <a:gd name="T103" fmla="*/ 105 h 185"/>
                <a:gd name="T104" fmla="*/ 602 w 620"/>
                <a:gd name="T105" fmla="*/ 102 h 185"/>
                <a:gd name="T106" fmla="*/ 552 w 620"/>
                <a:gd name="T107" fmla="*/ 173 h 185"/>
                <a:gd name="T108" fmla="*/ 558 w 620"/>
                <a:gd name="T109" fmla="*/ 164 h 185"/>
                <a:gd name="T110" fmla="*/ 553 w 620"/>
                <a:gd name="T111" fmla="*/ 163 h 185"/>
                <a:gd name="T112" fmla="*/ 553 w 620"/>
                <a:gd name="T113" fmla="*/ 163 h 185"/>
                <a:gd name="T114" fmla="*/ 607 w 620"/>
                <a:gd name="T115" fmla="*/ 89 h 185"/>
                <a:gd name="T116" fmla="*/ 616 w 620"/>
                <a:gd name="T117" fmla="*/ 83 h 185"/>
                <a:gd name="T118" fmla="*/ 602 w 620"/>
                <a:gd name="T119" fmla="*/ 102 h 185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620" h="185">
                  <a:moveTo>
                    <a:pt x="620" y="80"/>
                  </a:moveTo>
                  <a:lnTo>
                    <a:pt x="620" y="80"/>
                  </a:lnTo>
                  <a:lnTo>
                    <a:pt x="619" y="78"/>
                  </a:lnTo>
                  <a:lnTo>
                    <a:pt x="619" y="75"/>
                  </a:lnTo>
                  <a:lnTo>
                    <a:pt x="618" y="72"/>
                  </a:lnTo>
                  <a:lnTo>
                    <a:pt x="602" y="54"/>
                  </a:lnTo>
                  <a:lnTo>
                    <a:pt x="587" y="35"/>
                  </a:lnTo>
                  <a:lnTo>
                    <a:pt x="569" y="17"/>
                  </a:lnTo>
                  <a:lnTo>
                    <a:pt x="552" y="0"/>
                  </a:lnTo>
                  <a:lnTo>
                    <a:pt x="550" y="2"/>
                  </a:lnTo>
                  <a:lnTo>
                    <a:pt x="565" y="18"/>
                  </a:lnTo>
                  <a:lnTo>
                    <a:pt x="580" y="35"/>
                  </a:lnTo>
                  <a:lnTo>
                    <a:pt x="597" y="56"/>
                  </a:lnTo>
                  <a:lnTo>
                    <a:pt x="615" y="75"/>
                  </a:lnTo>
                  <a:lnTo>
                    <a:pt x="598" y="95"/>
                  </a:lnTo>
                  <a:lnTo>
                    <a:pt x="582" y="116"/>
                  </a:lnTo>
                  <a:lnTo>
                    <a:pt x="574" y="128"/>
                  </a:lnTo>
                  <a:lnTo>
                    <a:pt x="565" y="141"/>
                  </a:lnTo>
                  <a:lnTo>
                    <a:pt x="560" y="152"/>
                  </a:lnTo>
                  <a:lnTo>
                    <a:pt x="550" y="164"/>
                  </a:lnTo>
                  <a:lnTo>
                    <a:pt x="521" y="167"/>
                  </a:lnTo>
                  <a:lnTo>
                    <a:pt x="507" y="167"/>
                  </a:lnTo>
                  <a:lnTo>
                    <a:pt x="492" y="168"/>
                  </a:lnTo>
                  <a:lnTo>
                    <a:pt x="457" y="167"/>
                  </a:lnTo>
                  <a:lnTo>
                    <a:pt x="419" y="167"/>
                  </a:lnTo>
                  <a:lnTo>
                    <a:pt x="356" y="168"/>
                  </a:lnTo>
                  <a:lnTo>
                    <a:pt x="338" y="168"/>
                  </a:lnTo>
                  <a:lnTo>
                    <a:pt x="322" y="167"/>
                  </a:lnTo>
                  <a:lnTo>
                    <a:pt x="304" y="166"/>
                  </a:lnTo>
                  <a:lnTo>
                    <a:pt x="286" y="164"/>
                  </a:lnTo>
                  <a:lnTo>
                    <a:pt x="216" y="164"/>
                  </a:lnTo>
                  <a:lnTo>
                    <a:pt x="144" y="164"/>
                  </a:lnTo>
                  <a:lnTo>
                    <a:pt x="74" y="166"/>
                  </a:lnTo>
                  <a:lnTo>
                    <a:pt x="4" y="170"/>
                  </a:lnTo>
                  <a:lnTo>
                    <a:pt x="37" y="170"/>
                  </a:lnTo>
                  <a:lnTo>
                    <a:pt x="70" y="168"/>
                  </a:lnTo>
                  <a:lnTo>
                    <a:pt x="103" y="167"/>
                  </a:lnTo>
                  <a:lnTo>
                    <a:pt x="136" y="167"/>
                  </a:lnTo>
                  <a:lnTo>
                    <a:pt x="279" y="168"/>
                  </a:lnTo>
                  <a:lnTo>
                    <a:pt x="313" y="170"/>
                  </a:lnTo>
                  <a:lnTo>
                    <a:pt x="349" y="173"/>
                  </a:lnTo>
                  <a:lnTo>
                    <a:pt x="364" y="173"/>
                  </a:lnTo>
                  <a:lnTo>
                    <a:pt x="381" y="173"/>
                  </a:lnTo>
                  <a:lnTo>
                    <a:pt x="413" y="171"/>
                  </a:lnTo>
                  <a:lnTo>
                    <a:pt x="448" y="171"/>
                  </a:lnTo>
                  <a:lnTo>
                    <a:pt x="485" y="171"/>
                  </a:lnTo>
                  <a:lnTo>
                    <a:pt x="501" y="171"/>
                  </a:lnTo>
                  <a:lnTo>
                    <a:pt x="516" y="171"/>
                  </a:lnTo>
                  <a:lnTo>
                    <a:pt x="546" y="168"/>
                  </a:lnTo>
                  <a:lnTo>
                    <a:pt x="545" y="168"/>
                  </a:lnTo>
                  <a:lnTo>
                    <a:pt x="543" y="170"/>
                  </a:lnTo>
                  <a:lnTo>
                    <a:pt x="546" y="168"/>
                  </a:lnTo>
                  <a:lnTo>
                    <a:pt x="549" y="168"/>
                  </a:lnTo>
                  <a:lnTo>
                    <a:pt x="549" y="170"/>
                  </a:lnTo>
                  <a:lnTo>
                    <a:pt x="549" y="178"/>
                  </a:lnTo>
                  <a:lnTo>
                    <a:pt x="514" y="177"/>
                  </a:lnTo>
                  <a:lnTo>
                    <a:pt x="479" y="177"/>
                  </a:lnTo>
                  <a:lnTo>
                    <a:pt x="408" y="178"/>
                  </a:lnTo>
                  <a:lnTo>
                    <a:pt x="374" y="181"/>
                  </a:lnTo>
                  <a:lnTo>
                    <a:pt x="340" y="182"/>
                  </a:lnTo>
                  <a:lnTo>
                    <a:pt x="302" y="182"/>
                  </a:lnTo>
                  <a:lnTo>
                    <a:pt x="267" y="182"/>
                  </a:lnTo>
                  <a:lnTo>
                    <a:pt x="234" y="184"/>
                  </a:lnTo>
                  <a:lnTo>
                    <a:pt x="202" y="182"/>
                  </a:lnTo>
                  <a:lnTo>
                    <a:pt x="166" y="179"/>
                  </a:lnTo>
                  <a:lnTo>
                    <a:pt x="132" y="179"/>
                  </a:lnTo>
                  <a:lnTo>
                    <a:pt x="95" y="179"/>
                  </a:lnTo>
                  <a:lnTo>
                    <a:pt x="59" y="179"/>
                  </a:lnTo>
                  <a:lnTo>
                    <a:pt x="29" y="179"/>
                  </a:lnTo>
                  <a:lnTo>
                    <a:pt x="13" y="181"/>
                  </a:lnTo>
                  <a:lnTo>
                    <a:pt x="7" y="182"/>
                  </a:lnTo>
                  <a:lnTo>
                    <a:pt x="0" y="184"/>
                  </a:lnTo>
                  <a:lnTo>
                    <a:pt x="2" y="181"/>
                  </a:lnTo>
                  <a:lnTo>
                    <a:pt x="2" y="177"/>
                  </a:lnTo>
                  <a:lnTo>
                    <a:pt x="2" y="170"/>
                  </a:lnTo>
                  <a:lnTo>
                    <a:pt x="5" y="167"/>
                  </a:lnTo>
                  <a:lnTo>
                    <a:pt x="7" y="163"/>
                  </a:lnTo>
                  <a:lnTo>
                    <a:pt x="9" y="159"/>
                  </a:lnTo>
                  <a:lnTo>
                    <a:pt x="15" y="152"/>
                  </a:lnTo>
                  <a:lnTo>
                    <a:pt x="34" y="133"/>
                  </a:lnTo>
                  <a:lnTo>
                    <a:pt x="49" y="117"/>
                  </a:lnTo>
                  <a:lnTo>
                    <a:pt x="66" y="102"/>
                  </a:lnTo>
                  <a:lnTo>
                    <a:pt x="67" y="101"/>
                  </a:lnTo>
                  <a:lnTo>
                    <a:pt x="67" y="100"/>
                  </a:lnTo>
                  <a:lnTo>
                    <a:pt x="59" y="79"/>
                  </a:lnTo>
                  <a:lnTo>
                    <a:pt x="48" y="60"/>
                  </a:lnTo>
                  <a:lnTo>
                    <a:pt x="37" y="42"/>
                  </a:lnTo>
                  <a:lnTo>
                    <a:pt x="27" y="21"/>
                  </a:lnTo>
                  <a:lnTo>
                    <a:pt x="56" y="17"/>
                  </a:lnTo>
                  <a:lnTo>
                    <a:pt x="70" y="16"/>
                  </a:lnTo>
                  <a:lnTo>
                    <a:pt x="85" y="16"/>
                  </a:lnTo>
                  <a:lnTo>
                    <a:pt x="161" y="16"/>
                  </a:lnTo>
                  <a:lnTo>
                    <a:pt x="194" y="14"/>
                  </a:lnTo>
                  <a:lnTo>
                    <a:pt x="227" y="13"/>
                  </a:lnTo>
                  <a:lnTo>
                    <a:pt x="243" y="10"/>
                  </a:lnTo>
                  <a:lnTo>
                    <a:pt x="261" y="7"/>
                  </a:lnTo>
                  <a:lnTo>
                    <a:pt x="282" y="7"/>
                  </a:lnTo>
                  <a:lnTo>
                    <a:pt x="301" y="9"/>
                  </a:lnTo>
                  <a:lnTo>
                    <a:pt x="334" y="9"/>
                  </a:lnTo>
                  <a:lnTo>
                    <a:pt x="366" y="9"/>
                  </a:lnTo>
                  <a:lnTo>
                    <a:pt x="429" y="9"/>
                  </a:lnTo>
                  <a:lnTo>
                    <a:pt x="461" y="7"/>
                  </a:lnTo>
                  <a:lnTo>
                    <a:pt x="491" y="6"/>
                  </a:lnTo>
                  <a:lnTo>
                    <a:pt x="521" y="5"/>
                  </a:lnTo>
                  <a:lnTo>
                    <a:pt x="536" y="3"/>
                  </a:lnTo>
                  <a:lnTo>
                    <a:pt x="550" y="0"/>
                  </a:lnTo>
                  <a:lnTo>
                    <a:pt x="521" y="0"/>
                  </a:lnTo>
                  <a:lnTo>
                    <a:pt x="494" y="2"/>
                  </a:lnTo>
                  <a:lnTo>
                    <a:pt x="462" y="3"/>
                  </a:lnTo>
                  <a:lnTo>
                    <a:pt x="432" y="5"/>
                  </a:lnTo>
                  <a:lnTo>
                    <a:pt x="363" y="5"/>
                  </a:lnTo>
                  <a:lnTo>
                    <a:pt x="330" y="5"/>
                  </a:lnTo>
                  <a:lnTo>
                    <a:pt x="296" y="3"/>
                  </a:lnTo>
                  <a:lnTo>
                    <a:pt x="265" y="3"/>
                  </a:lnTo>
                  <a:lnTo>
                    <a:pt x="235" y="7"/>
                  </a:lnTo>
                  <a:lnTo>
                    <a:pt x="217" y="9"/>
                  </a:lnTo>
                  <a:lnTo>
                    <a:pt x="199" y="10"/>
                  </a:lnTo>
                  <a:lnTo>
                    <a:pt x="163" y="10"/>
                  </a:lnTo>
                  <a:lnTo>
                    <a:pt x="93" y="10"/>
                  </a:lnTo>
                  <a:lnTo>
                    <a:pt x="78" y="10"/>
                  </a:lnTo>
                  <a:lnTo>
                    <a:pt x="62" y="11"/>
                  </a:lnTo>
                  <a:lnTo>
                    <a:pt x="30" y="17"/>
                  </a:lnTo>
                  <a:lnTo>
                    <a:pt x="27" y="18"/>
                  </a:lnTo>
                  <a:lnTo>
                    <a:pt x="26" y="21"/>
                  </a:lnTo>
                  <a:lnTo>
                    <a:pt x="24" y="22"/>
                  </a:lnTo>
                  <a:lnTo>
                    <a:pt x="24" y="18"/>
                  </a:lnTo>
                  <a:lnTo>
                    <a:pt x="23" y="20"/>
                  </a:lnTo>
                  <a:lnTo>
                    <a:pt x="22" y="21"/>
                  </a:lnTo>
                  <a:lnTo>
                    <a:pt x="20" y="29"/>
                  </a:lnTo>
                  <a:lnTo>
                    <a:pt x="19" y="31"/>
                  </a:lnTo>
                  <a:lnTo>
                    <a:pt x="19" y="32"/>
                  </a:lnTo>
                  <a:lnTo>
                    <a:pt x="19" y="33"/>
                  </a:lnTo>
                  <a:lnTo>
                    <a:pt x="27" y="51"/>
                  </a:lnTo>
                  <a:lnTo>
                    <a:pt x="37" y="69"/>
                  </a:lnTo>
                  <a:lnTo>
                    <a:pt x="45" y="84"/>
                  </a:lnTo>
                  <a:lnTo>
                    <a:pt x="52" y="94"/>
                  </a:lnTo>
                  <a:lnTo>
                    <a:pt x="56" y="100"/>
                  </a:lnTo>
                  <a:lnTo>
                    <a:pt x="59" y="105"/>
                  </a:lnTo>
                  <a:lnTo>
                    <a:pt x="42" y="120"/>
                  </a:lnTo>
                  <a:lnTo>
                    <a:pt x="26" y="137"/>
                  </a:lnTo>
                  <a:lnTo>
                    <a:pt x="11" y="153"/>
                  </a:lnTo>
                  <a:lnTo>
                    <a:pt x="7" y="159"/>
                  </a:lnTo>
                  <a:lnTo>
                    <a:pt x="2" y="166"/>
                  </a:lnTo>
                  <a:lnTo>
                    <a:pt x="0" y="168"/>
                  </a:lnTo>
                  <a:lnTo>
                    <a:pt x="0" y="173"/>
                  </a:lnTo>
                  <a:lnTo>
                    <a:pt x="0" y="178"/>
                  </a:lnTo>
                  <a:lnTo>
                    <a:pt x="0" y="182"/>
                  </a:lnTo>
                  <a:lnTo>
                    <a:pt x="0" y="184"/>
                  </a:lnTo>
                  <a:lnTo>
                    <a:pt x="0" y="185"/>
                  </a:lnTo>
                  <a:lnTo>
                    <a:pt x="7" y="182"/>
                  </a:lnTo>
                  <a:lnTo>
                    <a:pt x="13" y="182"/>
                  </a:lnTo>
                  <a:lnTo>
                    <a:pt x="27" y="182"/>
                  </a:lnTo>
                  <a:lnTo>
                    <a:pt x="63" y="181"/>
                  </a:lnTo>
                  <a:lnTo>
                    <a:pt x="97" y="181"/>
                  </a:lnTo>
                  <a:lnTo>
                    <a:pt x="130" y="181"/>
                  </a:lnTo>
                  <a:lnTo>
                    <a:pt x="163" y="182"/>
                  </a:lnTo>
                  <a:lnTo>
                    <a:pt x="195" y="184"/>
                  </a:lnTo>
                  <a:lnTo>
                    <a:pt x="231" y="185"/>
                  </a:lnTo>
                  <a:lnTo>
                    <a:pt x="265" y="185"/>
                  </a:lnTo>
                  <a:lnTo>
                    <a:pt x="298" y="185"/>
                  </a:lnTo>
                  <a:lnTo>
                    <a:pt x="333" y="185"/>
                  </a:lnTo>
                  <a:lnTo>
                    <a:pt x="370" y="184"/>
                  </a:lnTo>
                  <a:lnTo>
                    <a:pt x="407" y="181"/>
                  </a:lnTo>
                  <a:lnTo>
                    <a:pt x="443" y="179"/>
                  </a:lnTo>
                  <a:lnTo>
                    <a:pt x="479" y="179"/>
                  </a:lnTo>
                  <a:lnTo>
                    <a:pt x="514" y="179"/>
                  </a:lnTo>
                  <a:lnTo>
                    <a:pt x="549" y="181"/>
                  </a:lnTo>
                  <a:lnTo>
                    <a:pt x="550" y="181"/>
                  </a:lnTo>
                  <a:lnTo>
                    <a:pt x="557" y="171"/>
                  </a:lnTo>
                  <a:lnTo>
                    <a:pt x="563" y="163"/>
                  </a:lnTo>
                  <a:lnTo>
                    <a:pt x="587" y="127"/>
                  </a:lnTo>
                  <a:lnTo>
                    <a:pt x="600" y="111"/>
                  </a:lnTo>
                  <a:lnTo>
                    <a:pt x="611" y="94"/>
                  </a:lnTo>
                  <a:lnTo>
                    <a:pt x="619" y="84"/>
                  </a:lnTo>
                  <a:lnTo>
                    <a:pt x="620" y="83"/>
                  </a:lnTo>
                  <a:lnTo>
                    <a:pt x="620" y="82"/>
                  </a:lnTo>
                  <a:lnTo>
                    <a:pt x="620" y="80"/>
                  </a:lnTo>
                  <a:close/>
                  <a:moveTo>
                    <a:pt x="44" y="76"/>
                  </a:moveTo>
                  <a:lnTo>
                    <a:pt x="44" y="76"/>
                  </a:lnTo>
                  <a:lnTo>
                    <a:pt x="34" y="57"/>
                  </a:lnTo>
                  <a:lnTo>
                    <a:pt x="24" y="36"/>
                  </a:lnTo>
                  <a:lnTo>
                    <a:pt x="26" y="35"/>
                  </a:lnTo>
                  <a:lnTo>
                    <a:pt x="24" y="33"/>
                  </a:lnTo>
                  <a:lnTo>
                    <a:pt x="24" y="31"/>
                  </a:lnTo>
                  <a:lnTo>
                    <a:pt x="24" y="27"/>
                  </a:lnTo>
                  <a:lnTo>
                    <a:pt x="24" y="24"/>
                  </a:lnTo>
                  <a:lnTo>
                    <a:pt x="33" y="42"/>
                  </a:lnTo>
                  <a:lnTo>
                    <a:pt x="41" y="60"/>
                  </a:lnTo>
                  <a:lnTo>
                    <a:pt x="51" y="76"/>
                  </a:lnTo>
                  <a:lnTo>
                    <a:pt x="60" y="94"/>
                  </a:lnTo>
                  <a:lnTo>
                    <a:pt x="63" y="98"/>
                  </a:lnTo>
                  <a:lnTo>
                    <a:pt x="63" y="100"/>
                  </a:lnTo>
                  <a:lnTo>
                    <a:pt x="63" y="101"/>
                  </a:lnTo>
                  <a:lnTo>
                    <a:pt x="59" y="105"/>
                  </a:lnTo>
                  <a:lnTo>
                    <a:pt x="58" y="97"/>
                  </a:lnTo>
                  <a:lnTo>
                    <a:pt x="53" y="90"/>
                  </a:lnTo>
                  <a:lnTo>
                    <a:pt x="44" y="76"/>
                  </a:lnTo>
                  <a:close/>
                  <a:moveTo>
                    <a:pt x="602" y="102"/>
                  </a:moveTo>
                  <a:lnTo>
                    <a:pt x="602" y="102"/>
                  </a:lnTo>
                  <a:lnTo>
                    <a:pt x="582" y="133"/>
                  </a:lnTo>
                  <a:lnTo>
                    <a:pt x="552" y="178"/>
                  </a:lnTo>
                  <a:lnTo>
                    <a:pt x="552" y="173"/>
                  </a:lnTo>
                  <a:lnTo>
                    <a:pt x="552" y="168"/>
                  </a:lnTo>
                  <a:lnTo>
                    <a:pt x="556" y="167"/>
                  </a:lnTo>
                  <a:lnTo>
                    <a:pt x="558" y="166"/>
                  </a:lnTo>
                  <a:lnTo>
                    <a:pt x="558" y="164"/>
                  </a:lnTo>
                  <a:lnTo>
                    <a:pt x="553" y="164"/>
                  </a:lnTo>
                  <a:lnTo>
                    <a:pt x="553" y="163"/>
                  </a:lnTo>
                  <a:lnTo>
                    <a:pt x="572" y="137"/>
                  </a:lnTo>
                  <a:lnTo>
                    <a:pt x="585" y="119"/>
                  </a:lnTo>
                  <a:lnTo>
                    <a:pt x="597" y="101"/>
                  </a:lnTo>
                  <a:lnTo>
                    <a:pt x="607" y="89"/>
                  </a:lnTo>
                  <a:lnTo>
                    <a:pt x="616" y="76"/>
                  </a:lnTo>
                  <a:lnTo>
                    <a:pt x="616" y="80"/>
                  </a:lnTo>
                  <a:lnTo>
                    <a:pt x="616" y="83"/>
                  </a:lnTo>
                  <a:lnTo>
                    <a:pt x="613" y="87"/>
                  </a:lnTo>
                  <a:lnTo>
                    <a:pt x="611" y="93"/>
                  </a:lnTo>
                  <a:lnTo>
                    <a:pt x="602" y="102"/>
                  </a:lnTo>
                  <a:close/>
                </a:path>
              </a:pathLst>
            </a:custGeom>
            <a:solidFill>
              <a:srgbClr val="0057A6"/>
            </a:solidFill>
            <a:ln>
              <a:solidFill>
                <a:schemeClr val="accent1"/>
              </a:solidFill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Freeform 104">
              <a:extLst>
                <a:ext uri="{FF2B5EF4-FFF2-40B4-BE49-F238E27FC236}">
                  <a16:creationId xmlns:a16="http://schemas.microsoft.com/office/drawing/2014/main" id="{F4BBD486-53EB-4E10-A707-6782653787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20905" y="2360862"/>
              <a:ext cx="2903645" cy="1009488"/>
            </a:xfrm>
            <a:custGeom>
              <a:avLst/>
              <a:gdLst>
                <a:gd name="T0" fmla="*/ 618 w 620"/>
                <a:gd name="T1" fmla="*/ 72 h 185"/>
                <a:gd name="T2" fmla="*/ 587 w 620"/>
                <a:gd name="T3" fmla="*/ 35 h 185"/>
                <a:gd name="T4" fmla="*/ 565 w 620"/>
                <a:gd name="T5" fmla="*/ 18 h 185"/>
                <a:gd name="T6" fmla="*/ 598 w 620"/>
                <a:gd name="T7" fmla="*/ 95 h 185"/>
                <a:gd name="T8" fmla="*/ 560 w 620"/>
                <a:gd name="T9" fmla="*/ 152 h 185"/>
                <a:gd name="T10" fmla="*/ 492 w 620"/>
                <a:gd name="T11" fmla="*/ 168 h 185"/>
                <a:gd name="T12" fmla="*/ 338 w 620"/>
                <a:gd name="T13" fmla="*/ 168 h 185"/>
                <a:gd name="T14" fmla="*/ 144 w 620"/>
                <a:gd name="T15" fmla="*/ 164 h 185"/>
                <a:gd name="T16" fmla="*/ 37 w 620"/>
                <a:gd name="T17" fmla="*/ 170 h 185"/>
                <a:gd name="T18" fmla="*/ 279 w 620"/>
                <a:gd name="T19" fmla="*/ 168 h 185"/>
                <a:gd name="T20" fmla="*/ 413 w 620"/>
                <a:gd name="T21" fmla="*/ 171 h 185"/>
                <a:gd name="T22" fmla="*/ 516 w 620"/>
                <a:gd name="T23" fmla="*/ 171 h 185"/>
                <a:gd name="T24" fmla="*/ 543 w 620"/>
                <a:gd name="T25" fmla="*/ 170 h 185"/>
                <a:gd name="T26" fmla="*/ 549 w 620"/>
                <a:gd name="T27" fmla="*/ 170 h 185"/>
                <a:gd name="T28" fmla="*/ 408 w 620"/>
                <a:gd name="T29" fmla="*/ 178 h 185"/>
                <a:gd name="T30" fmla="*/ 267 w 620"/>
                <a:gd name="T31" fmla="*/ 182 h 185"/>
                <a:gd name="T32" fmla="*/ 132 w 620"/>
                <a:gd name="T33" fmla="*/ 179 h 185"/>
                <a:gd name="T34" fmla="*/ 13 w 620"/>
                <a:gd name="T35" fmla="*/ 181 h 185"/>
                <a:gd name="T36" fmla="*/ 2 w 620"/>
                <a:gd name="T37" fmla="*/ 177 h 185"/>
                <a:gd name="T38" fmla="*/ 9 w 620"/>
                <a:gd name="T39" fmla="*/ 159 h 185"/>
                <a:gd name="T40" fmla="*/ 66 w 620"/>
                <a:gd name="T41" fmla="*/ 102 h 185"/>
                <a:gd name="T42" fmla="*/ 48 w 620"/>
                <a:gd name="T43" fmla="*/ 60 h 185"/>
                <a:gd name="T44" fmla="*/ 56 w 620"/>
                <a:gd name="T45" fmla="*/ 17 h 185"/>
                <a:gd name="T46" fmla="*/ 194 w 620"/>
                <a:gd name="T47" fmla="*/ 14 h 185"/>
                <a:gd name="T48" fmla="*/ 282 w 620"/>
                <a:gd name="T49" fmla="*/ 7 h 185"/>
                <a:gd name="T50" fmla="*/ 429 w 620"/>
                <a:gd name="T51" fmla="*/ 9 h 185"/>
                <a:gd name="T52" fmla="*/ 536 w 620"/>
                <a:gd name="T53" fmla="*/ 3 h 185"/>
                <a:gd name="T54" fmla="*/ 494 w 620"/>
                <a:gd name="T55" fmla="*/ 2 h 185"/>
                <a:gd name="T56" fmla="*/ 330 w 620"/>
                <a:gd name="T57" fmla="*/ 5 h 185"/>
                <a:gd name="T58" fmla="*/ 217 w 620"/>
                <a:gd name="T59" fmla="*/ 9 h 185"/>
                <a:gd name="T60" fmla="*/ 78 w 620"/>
                <a:gd name="T61" fmla="*/ 10 h 185"/>
                <a:gd name="T62" fmla="*/ 26 w 620"/>
                <a:gd name="T63" fmla="*/ 21 h 185"/>
                <a:gd name="T64" fmla="*/ 23 w 620"/>
                <a:gd name="T65" fmla="*/ 20 h 185"/>
                <a:gd name="T66" fmla="*/ 19 w 620"/>
                <a:gd name="T67" fmla="*/ 32 h 185"/>
                <a:gd name="T68" fmla="*/ 27 w 620"/>
                <a:gd name="T69" fmla="*/ 51 h 185"/>
                <a:gd name="T70" fmla="*/ 56 w 620"/>
                <a:gd name="T71" fmla="*/ 100 h 185"/>
                <a:gd name="T72" fmla="*/ 11 w 620"/>
                <a:gd name="T73" fmla="*/ 153 h 185"/>
                <a:gd name="T74" fmla="*/ 0 w 620"/>
                <a:gd name="T75" fmla="*/ 173 h 185"/>
                <a:gd name="T76" fmla="*/ 0 w 620"/>
                <a:gd name="T77" fmla="*/ 185 h 185"/>
                <a:gd name="T78" fmla="*/ 7 w 620"/>
                <a:gd name="T79" fmla="*/ 182 h 185"/>
                <a:gd name="T80" fmla="*/ 97 w 620"/>
                <a:gd name="T81" fmla="*/ 181 h 185"/>
                <a:gd name="T82" fmla="*/ 231 w 620"/>
                <a:gd name="T83" fmla="*/ 185 h 185"/>
                <a:gd name="T84" fmla="*/ 370 w 620"/>
                <a:gd name="T85" fmla="*/ 184 h 185"/>
                <a:gd name="T86" fmla="*/ 549 w 620"/>
                <a:gd name="T87" fmla="*/ 181 h 185"/>
                <a:gd name="T88" fmla="*/ 557 w 620"/>
                <a:gd name="T89" fmla="*/ 171 h 185"/>
                <a:gd name="T90" fmla="*/ 611 w 620"/>
                <a:gd name="T91" fmla="*/ 94 h 185"/>
                <a:gd name="T92" fmla="*/ 620 w 620"/>
                <a:gd name="T93" fmla="*/ 82 h 185"/>
                <a:gd name="T94" fmla="*/ 44 w 620"/>
                <a:gd name="T95" fmla="*/ 76 h 185"/>
                <a:gd name="T96" fmla="*/ 26 w 620"/>
                <a:gd name="T97" fmla="*/ 35 h 185"/>
                <a:gd name="T98" fmla="*/ 24 w 620"/>
                <a:gd name="T99" fmla="*/ 24 h 185"/>
                <a:gd name="T100" fmla="*/ 60 w 620"/>
                <a:gd name="T101" fmla="*/ 94 h 185"/>
                <a:gd name="T102" fmla="*/ 59 w 620"/>
                <a:gd name="T103" fmla="*/ 105 h 185"/>
                <a:gd name="T104" fmla="*/ 602 w 620"/>
                <a:gd name="T105" fmla="*/ 102 h 185"/>
                <a:gd name="T106" fmla="*/ 552 w 620"/>
                <a:gd name="T107" fmla="*/ 173 h 185"/>
                <a:gd name="T108" fmla="*/ 558 w 620"/>
                <a:gd name="T109" fmla="*/ 164 h 185"/>
                <a:gd name="T110" fmla="*/ 553 w 620"/>
                <a:gd name="T111" fmla="*/ 163 h 185"/>
                <a:gd name="T112" fmla="*/ 553 w 620"/>
                <a:gd name="T113" fmla="*/ 163 h 185"/>
                <a:gd name="T114" fmla="*/ 607 w 620"/>
                <a:gd name="T115" fmla="*/ 89 h 185"/>
                <a:gd name="T116" fmla="*/ 616 w 620"/>
                <a:gd name="T117" fmla="*/ 83 h 185"/>
                <a:gd name="T118" fmla="*/ 602 w 620"/>
                <a:gd name="T119" fmla="*/ 102 h 185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620" h="185">
                  <a:moveTo>
                    <a:pt x="620" y="80"/>
                  </a:moveTo>
                  <a:lnTo>
                    <a:pt x="620" y="80"/>
                  </a:lnTo>
                  <a:lnTo>
                    <a:pt x="619" y="78"/>
                  </a:lnTo>
                  <a:lnTo>
                    <a:pt x="619" y="75"/>
                  </a:lnTo>
                  <a:lnTo>
                    <a:pt x="618" y="72"/>
                  </a:lnTo>
                  <a:lnTo>
                    <a:pt x="602" y="54"/>
                  </a:lnTo>
                  <a:lnTo>
                    <a:pt x="587" y="35"/>
                  </a:lnTo>
                  <a:lnTo>
                    <a:pt x="569" y="17"/>
                  </a:lnTo>
                  <a:lnTo>
                    <a:pt x="552" y="0"/>
                  </a:lnTo>
                  <a:lnTo>
                    <a:pt x="550" y="2"/>
                  </a:lnTo>
                  <a:lnTo>
                    <a:pt x="565" y="18"/>
                  </a:lnTo>
                  <a:lnTo>
                    <a:pt x="580" y="35"/>
                  </a:lnTo>
                  <a:lnTo>
                    <a:pt x="597" y="56"/>
                  </a:lnTo>
                  <a:lnTo>
                    <a:pt x="615" y="75"/>
                  </a:lnTo>
                  <a:lnTo>
                    <a:pt x="598" y="95"/>
                  </a:lnTo>
                  <a:lnTo>
                    <a:pt x="582" y="116"/>
                  </a:lnTo>
                  <a:lnTo>
                    <a:pt x="574" y="128"/>
                  </a:lnTo>
                  <a:lnTo>
                    <a:pt x="565" y="141"/>
                  </a:lnTo>
                  <a:lnTo>
                    <a:pt x="560" y="152"/>
                  </a:lnTo>
                  <a:lnTo>
                    <a:pt x="550" y="164"/>
                  </a:lnTo>
                  <a:lnTo>
                    <a:pt x="521" y="167"/>
                  </a:lnTo>
                  <a:lnTo>
                    <a:pt x="507" y="167"/>
                  </a:lnTo>
                  <a:lnTo>
                    <a:pt x="492" y="168"/>
                  </a:lnTo>
                  <a:lnTo>
                    <a:pt x="457" y="167"/>
                  </a:lnTo>
                  <a:lnTo>
                    <a:pt x="419" y="167"/>
                  </a:lnTo>
                  <a:lnTo>
                    <a:pt x="356" y="168"/>
                  </a:lnTo>
                  <a:lnTo>
                    <a:pt x="338" y="168"/>
                  </a:lnTo>
                  <a:lnTo>
                    <a:pt x="322" y="167"/>
                  </a:lnTo>
                  <a:lnTo>
                    <a:pt x="304" y="166"/>
                  </a:lnTo>
                  <a:lnTo>
                    <a:pt x="286" y="164"/>
                  </a:lnTo>
                  <a:lnTo>
                    <a:pt x="216" y="164"/>
                  </a:lnTo>
                  <a:lnTo>
                    <a:pt x="144" y="164"/>
                  </a:lnTo>
                  <a:lnTo>
                    <a:pt x="74" y="166"/>
                  </a:lnTo>
                  <a:lnTo>
                    <a:pt x="4" y="170"/>
                  </a:lnTo>
                  <a:lnTo>
                    <a:pt x="37" y="170"/>
                  </a:lnTo>
                  <a:lnTo>
                    <a:pt x="70" y="168"/>
                  </a:lnTo>
                  <a:lnTo>
                    <a:pt x="103" y="167"/>
                  </a:lnTo>
                  <a:lnTo>
                    <a:pt x="136" y="167"/>
                  </a:lnTo>
                  <a:lnTo>
                    <a:pt x="279" y="168"/>
                  </a:lnTo>
                  <a:lnTo>
                    <a:pt x="313" y="170"/>
                  </a:lnTo>
                  <a:lnTo>
                    <a:pt x="349" y="173"/>
                  </a:lnTo>
                  <a:lnTo>
                    <a:pt x="364" y="173"/>
                  </a:lnTo>
                  <a:lnTo>
                    <a:pt x="381" y="173"/>
                  </a:lnTo>
                  <a:lnTo>
                    <a:pt x="413" y="171"/>
                  </a:lnTo>
                  <a:lnTo>
                    <a:pt x="448" y="171"/>
                  </a:lnTo>
                  <a:lnTo>
                    <a:pt x="485" y="171"/>
                  </a:lnTo>
                  <a:lnTo>
                    <a:pt x="501" y="171"/>
                  </a:lnTo>
                  <a:lnTo>
                    <a:pt x="516" y="171"/>
                  </a:lnTo>
                  <a:lnTo>
                    <a:pt x="546" y="168"/>
                  </a:lnTo>
                  <a:lnTo>
                    <a:pt x="545" y="168"/>
                  </a:lnTo>
                  <a:lnTo>
                    <a:pt x="543" y="170"/>
                  </a:lnTo>
                  <a:lnTo>
                    <a:pt x="546" y="168"/>
                  </a:lnTo>
                  <a:lnTo>
                    <a:pt x="549" y="168"/>
                  </a:lnTo>
                  <a:lnTo>
                    <a:pt x="549" y="170"/>
                  </a:lnTo>
                  <a:lnTo>
                    <a:pt x="549" y="178"/>
                  </a:lnTo>
                  <a:lnTo>
                    <a:pt x="514" y="177"/>
                  </a:lnTo>
                  <a:lnTo>
                    <a:pt x="479" y="177"/>
                  </a:lnTo>
                  <a:lnTo>
                    <a:pt x="408" y="178"/>
                  </a:lnTo>
                  <a:lnTo>
                    <a:pt x="374" y="181"/>
                  </a:lnTo>
                  <a:lnTo>
                    <a:pt x="340" y="182"/>
                  </a:lnTo>
                  <a:lnTo>
                    <a:pt x="302" y="182"/>
                  </a:lnTo>
                  <a:lnTo>
                    <a:pt x="267" y="182"/>
                  </a:lnTo>
                  <a:lnTo>
                    <a:pt x="234" y="184"/>
                  </a:lnTo>
                  <a:lnTo>
                    <a:pt x="202" y="182"/>
                  </a:lnTo>
                  <a:lnTo>
                    <a:pt x="166" y="179"/>
                  </a:lnTo>
                  <a:lnTo>
                    <a:pt x="132" y="179"/>
                  </a:lnTo>
                  <a:lnTo>
                    <a:pt x="95" y="179"/>
                  </a:lnTo>
                  <a:lnTo>
                    <a:pt x="59" y="179"/>
                  </a:lnTo>
                  <a:lnTo>
                    <a:pt x="29" y="179"/>
                  </a:lnTo>
                  <a:lnTo>
                    <a:pt x="13" y="181"/>
                  </a:lnTo>
                  <a:lnTo>
                    <a:pt x="7" y="182"/>
                  </a:lnTo>
                  <a:lnTo>
                    <a:pt x="0" y="184"/>
                  </a:lnTo>
                  <a:lnTo>
                    <a:pt x="2" y="181"/>
                  </a:lnTo>
                  <a:lnTo>
                    <a:pt x="2" y="177"/>
                  </a:lnTo>
                  <a:lnTo>
                    <a:pt x="2" y="170"/>
                  </a:lnTo>
                  <a:lnTo>
                    <a:pt x="5" y="167"/>
                  </a:lnTo>
                  <a:lnTo>
                    <a:pt x="7" y="163"/>
                  </a:lnTo>
                  <a:lnTo>
                    <a:pt x="9" y="159"/>
                  </a:lnTo>
                  <a:lnTo>
                    <a:pt x="15" y="152"/>
                  </a:lnTo>
                  <a:lnTo>
                    <a:pt x="34" y="133"/>
                  </a:lnTo>
                  <a:lnTo>
                    <a:pt x="49" y="117"/>
                  </a:lnTo>
                  <a:lnTo>
                    <a:pt x="66" y="102"/>
                  </a:lnTo>
                  <a:lnTo>
                    <a:pt x="67" y="101"/>
                  </a:lnTo>
                  <a:lnTo>
                    <a:pt x="67" y="100"/>
                  </a:lnTo>
                  <a:lnTo>
                    <a:pt x="59" y="79"/>
                  </a:lnTo>
                  <a:lnTo>
                    <a:pt x="48" y="60"/>
                  </a:lnTo>
                  <a:lnTo>
                    <a:pt x="37" y="42"/>
                  </a:lnTo>
                  <a:lnTo>
                    <a:pt x="27" y="21"/>
                  </a:lnTo>
                  <a:lnTo>
                    <a:pt x="56" y="17"/>
                  </a:lnTo>
                  <a:lnTo>
                    <a:pt x="70" y="16"/>
                  </a:lnTo>
                  <a:lnTo>
                    <a:pt x="85" y="16"/>
                  </a:lnTo>
                  <a:lnTo>
                    <a:pt x="161" y="16"/>
                  </a:lnTo>
                  <a:lnTo>
                    <a:pt x="194" y="14"/>
                  </a:lnTo>
                  <a:lnTo>
                    <a:pt x="227" y="13"/>
                  </a:lnTo>
                  <a:lnTo>
                    <a:pt x="243" y="10"/>
                  </a:lnTo>
                  <a:lnTo>
                    <a:pt x="261" y="7"/>
                  </a:lnTo>
                  <a:lnTo>
                    <a:pt x="282" y="7"/>
                  </a:lnTo>
                  <a:lnTo>
                    <a:pt x="301" y="9"/>
                  </a:lnTo>
                  <a:lnTo>
                    <a:pt x="334" y="9"/>
                  </a:lnTo>
                  <a:lnTo>
                    <a:pt x="366" y="9"/>
                  </a:lnTo>
                  <a:lnTo>
                    <a:pt x="429" y="9"/>
                  </a:lnTo>
                  <a:lnTo>
                    <a:pt x="461" y="7"/>
                  </a:lnTo>
                  <a:lnTo>
                    <a:pt x="491" y="6"/>
                  </a:lnTo>
                  <a:lnTo>
                    <a:pt x="521" y="5"/>
                  </a:lnTo>
                  <a:lnTo>
                    <a:pt x="536" y="3"/>
                  </a:lnTo>
                  <a:lnTo>
                    <a:pt x="550" y="0"/>
                  </a:lnTo>
                  <a:lnTo>
                    <a:pt x="521" y="0"/>
                  </a:lnTo>
                  <a:lnTo>
                    <a:pt x="494" y="2"/>
                  </a:lnTo>
                  <a:lnTo>
                    <a:pt x="462" y="3"/>
                  </a:lnTo>
                  <a:lnTo>
                    <a:pt x="432" y="5"/>
                  </a:lnTo>
                  <a:lnTo>
                    <a:pt x="363" y="5"/>
                  </a:lnTo>
                  <a:lnTo>
                    <a:pt x="330" y="5"/>
                  </a:lnTo>
                  <a:lnTo>
                    <a:pt x="296" y="3"/>
                  </a:lnTo>
                  <a:lnTo>
                    <a:pt x="265" y="3"/>
                  </a:lnTo>
                  <a:lnTo>
                    <a:pt x="235" y="7"/>
                  </a:lnTo>
                  <a:lnTo>
                    <a:pt x="217" y="9"/>
                  </a:lnTo>
                  <a:lnTo>
                    <a:pt x="199" y="10"/>
                  </a:lnTo>
                  <a:lnTo>
                    <a:pt x="163" y="10"/>
                  </a:lnTo>
                  <a:lnTo>
                    <a:pt x="93" y="10"/>
                  </a:lnTo>
                  <a:lnTo>
                    <a:pt x="78" y="10"/>
                  </a:lnTo>
                  <a:lnTo>
                    <a:pt x="62" y="11"/>
                  </a:lnTo>
                  <a:lnTo>
                    <a:pt x="30" y="17"/>
                  </a:lnTo>
                  <a:lnTo>
                    <a:pt x="27" y="18"/>
                  </a:lnTo>
                  <a:lnTo>
                    <a:pt x="26" y="21"/>
                  </a:lnTo>
                  <a:lnTo>
                    <a:pt x="24" y="22"/>
                  </a:lnTo>
                  <a:lnTo>
                    <a:pt x="24" y="18"/>
                  </a:lnTo>
                  <a:lnTo>
                    <a:pt x="23" y="20"/>
                  </a:lnTo>
                  <a:lnTo>
                    <a:pt x="22" y="21"/>
                  </a:lnTo>
                  <a:lnTo>
                    <a:pt x="20" y="29"/>
                  </a:lnTo>
                  <a:lnTo>
                    <a:pt x="19" y="31"/>
                  </a:lnTo>
                  <a:lnTo>
                    <a:pt x="19" y="32"/>
                  </a:lnTo>
                  <a:lnTo>
                    <a:pt x="19" y="33"/>
                  </a:lnTo>
                  <a:lnTo>
                    <a:pt x="27" y="51"/>
                  </a:lnTo>
                  <a:lnTo>
                    <a:pt x="37" y="69"/>
                  </a:lnTo>
                  <a:lnTo>
                    <a:pt x="45" y="84"/>
                  </a:lnTo>
                  <a:lnTo>
                    <a:pt x="52" y="94"/>
                  </a:lnTo>
                  <a:lnTo>
                    <a:pt x="56" y="100"/>
                  </a:lnTo>
                  <a:lnTo>
                    <a:pt x="59" y="105"/>
                  </a:lnTo>
                  <a:lnTo>
                    <a:pt x="42" y="120"/>
                  </a:lnTo>
                  <a:lnTo>
                    <a:pt x="26" y="137"/>
                  </a:lnTo>
                  <a:lnTo>
                    <a:pt x="11" y="153"/>
                  </a:lnTo>
                  <a:lnTo>
                    <a:pt x="7" y="159"/>
                  </a:lnTo>
                  <a:lnTo>
                    <a:pt x="2" y="166"/>
                  </a:lnTo>
                  <a:lnTo>
                    <a:pt x="0" y="168"/>
                  </a:lnTo>
                  <a:lnTo>
                    <a:pt x="0" y="173"/>
                  </a:lnTo>
                  <a:lnTo>
                    <a:pt x="0" y="178"/>
                  </a:lnTo>
                  <a:lnTo>
                    <a:pt x="0" y="182"/>
                  </a:lnTo>
                  <a:lnTo>
                    <a:pt x="0" y="184"/>
                  </a:lnTo>
                  <a:lnTo>
                    <a:pt x="0" y="185"/>
                  </a:lnTo>
                  <a:lnTo>
                    <a:pt x="7" y="182"/>
                  </a:lnTo>
                  <a:lnTo>
                    <a:pt x="13" y="182"/>
                  </a:lnTo>
                  <a:lnTo>
                    <a:pt x="27" y="182"/>
                  </a:lnTo>
                  <a:lnTo>
                    <a:pt x="63" y="181"/>
                  </a:lnTo>
                  <a:lnTo>
                    <a:pt x="97" y="181"/>
                  </a:lnTo>
                  <a:lnTo>
                    <a:pt x="130" y="181"/>
                  </a:lnTo>
                  <a:lnTo>
                    <a:pt x="163" y="182"/>
                  </a:lnTo>
                  <a:lnTo>
                    <a:pt x="195" y="184"/>
                  </a:lnTo>
                  <a:lnTo>
                    <a:pt x="231" y="185"/>
                  </a:lnTo>
                  <a:lnTo>
                    <a:pt x="265" y="185"/>
                  </a:lnTo>
                  <a:lnTo>
                    <a:pt x="298" y="185"/>
                  </a:lnTo>
                  <a:lnTo>
                    <a:pt x="333" y="185"/>
                  </a:lnTo>
                  <a:lnTo>
                    <a:pt x="370" y="184"/>
                  </a:lnTo>
                  <a:lnTo>
                    <a:pt x="407" y="181"/>
                  </a:lnTo>
                  <a:lnTo>
                    <a:pt x="443" y="179"/>
                  </a:lnTo>
                  <a:lnTo>
                    <a:pt x="479" y="179"/>
                  </a:lnTo>
                  <a:lnTo>
                    <a:pt x="514" y="179"/>
                  </a:lnTo>
                  <a:lnTo>
                    <a:pt x="549" y="181"/>
                  </a:lnTo>
                  <a:lnTo>
                    <a:pt x="550" y="181"/>
                  </a:lnTo>
                  <a:lnTo>
                    <a:pt x="557" y="171"/>
                  </a:lnTo>
                  <a:lnTo>
                    <a:pt x="563" y="163"/>
                  </a:lnTo>
                  <a:lnTo>
                    <a:pt x="587" y="127"/>
                  </a:lnTo>
                  <a:lnTo>
                    <a:pt x="600" y="111"/>
                  </a:lnTo>
                  <a:lnTo>
                    <a:pt x="611" y="94"/>
                  </a:lnTo>
                  <a:lnTo>
                    <a:pt x="619" y="84"/>
                  </a:lnTo>
                  <a:lnTo>
                    <a:pt x="620" y="83"/>
                  </a:lnTo>
                  <a:lnTo>
                    <a:pt x="620" y="82"/>
                  </a:lnTo>
                  <a:lnTo>
                    <a:pt x="620" y="80"/>
                  </a:lnTo>
                  <a:close/>
                  <a:moveTo>
                    <a:pt x="44" y="76"/>
                  </a:moveTo>
                  <a:lnTo>
                    <a:pt x="44" y="76"/>
                  </a:lnTo>
                  <a:lnTo>
                    <a:pt x="34" y="57"/>
                  </a:lnTo>
                  <a:lnTo>
                    <a:pt x="24" y="36"/>
                  </a:lnTo>
                  <a:lnTo>
                    <a:pt x="26" y="35"/>
                  </a:lnTo>
                  <a:lnTo>
                    <a:pt x="24" y="33"/>
                  </a:lnTo>
                  <a:lnTo>
                    <a:pt x="24" y="31"/>
                  </a:lnTo>
                  <a:lnTo>
                    <a:pt x="24" y="27"/>
                  </a:lnTo>
                  <a:lnTo>
                    <a:pt x="24" y="24"/>
                  </a:lnTo>
                  <a:lnTo>
                    <a:pt x="33" y="42"/>
                  </a:lnTo>
                  <a:lnTo>
                    <a:pt x="41" y="60"/>
                  </a:lnTo>
                  <a:lnTo>
                    <a:pt x="51" y="76"/>
                  </a:lnTo>
                  <a:lnTo>
                    <a:pt x="60" y="94"/>
                  </a:lnTo>
                  <a:lnTo>
                    <a:pt x="63" y="98"/>
                  </a:lnTo>
                  <a:lnTo>
                    <a:pt x="63" y="100"/>
                  </a:lnTo>
                  <a:lnTo>
                    <a:pt x="63" y="101"/>
                  </a:lnTo>
                  <a:lnTo>
                    <a:pt x="59" y="105"/>
                  </a:lnTo>
                  <a:lnTo>
                    <a:pt x="58" y="97"/>
                  </a:lnTo>
                  <a:lnTo>
                    <a:pt x="53" y="90"/>
                  </a:lnTo>
                  <a:lnTo>
                    <a:pt x="44" y="76"/>
                  </a:lnTo>
                  <a:close/>
                  <a:moveTo>
                    <a:pt x="602" y="102"/>
                  </a:moveTo>
                  <a:lnTo>
                    <a:pt x="602" y="102"/>
                  </a:lnTo>
                  <a:lnTo>
                    <a:pt x="582" y="133"/>
                  </a:lnTo>
                  <a:lnTo>
                    <a:pt x="552" y="178"/>
                  </a:lnTo>
                  <a:lnTo>
                    <a:pt x="552" y="173"/>
                  </a:lnTo>
                  <a:lnTo>
                    <a:pt x="552" y="168"/>
                  </a:lnTo>
                  <a:lnTo>
                    <a:pt x="556" y="167"/>
                  </a:lnTo>
                  <a:lnTo>
                    <a:pt x="558" y="166"/>
                  </a:lnTo>
                  <a:lnTo>
                    <a:pt x="558" y="164"/>
                  </a:lnTo>
                  <a:lnTo>
                    <a:pt x="553" y="164"/>
                  </a:lnTo>
                  <a:lnTo>
                    <a:pt x="553" y="163"/>
                  </a:lnTo>
                  <a:lnTo>
                    <a:pt x="572" y="137"/>
                  </a:lnTo>
                  <a:lnTo>
                    <a:pt x="585" y="119"/>
                  </a:lnTo>
                  <a:lnTo>
                    <a:pt x="597" y="101"/>
                  </a:lnTo>
                  <a:lnTo>
                    <a:pt x="607" y="89"/>
                  </a:lnTo>
                  <a:lnTo>
                    <a:pt x="616" y="76"/>
                  </a:lnTo>
                  <a:lnTo>
                    <a:pt x="616" y="80"/>
                  </a:lnTo>
                  <a:lnTo>
                    <a:pt x="616" y="83"/>
                  </a:lnTo>
                  <a:lnTo>
                    <a:pt x="613" y="87"/>
                  </a:lnTo>
                  <a:lnTo>
                    <a:pt x="611" y="93"/>
                  </a:lnTo>
                  <a:lnTo>
                    <a:pt x="602" y="102"/>
                  </a:ln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4F85DCDB-C193-4588-B4F3-55DD0CA5A4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9233" y="2531628"/>
              <a:ext cx="2466357" cy="8564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400" dirty="0">
                  <a:solidFill>
                    <a:schemeClr val="accent1"/>
                  </a:solidFill>
                  <a:latin typeface="+mn-lt"/>
                  <a:ea typeface="+mn-ea"/>
                  <a:cs typeface="+mn-ea"/>
                  <a:sym typeface="+mn-lt"/>
                </a:rPr>
                <a:t>PART 03</a:t>
              </a:r>
            </a:p>
          </p:txBody>
        </p:sp>
      </p:grpSp>
      <p:grpSp>
        <p:nvGrpSpPr>
          <p:cNvPr id="35" name="组合 20">
            <a:extLst>
              <a:ext uri="{FF2B5EF4-FFF2-40B4-BE49-F238E27FC236}">
                <a16:creationId xmlns:a16="http://schemas.microsoft.com/office/drawing/2014/main" id="{765C4E5B-CD39-407D-9183-43EB01C4BAB6}"/>
              </a:ext>
            </a:extLst>
          </p:cNvPr>
          <p:cNvGrpSpPr/>
          <p:nvPr/>
        </p:nvGrpSpPr>
        <p:grpSpPr>
          <a:xfrm>
            <a:off x="3170744" y="3662266"/>
            <a:ext cx="1046880" cy="390828"/>
            <a:chOff x="1720905" y="2300514"/>
            <a:chExt cx="2914156" cy="1087596"/>
          </a:xfrm>
        </p:grpSpPr>
        <p:sp>
          <p:nvSpPr>
            <p:cNvPr id="36" name="Freeform 104">
              <a:extLst>
                <a:ext uri="{FF2B5EF4-FFF2-40B4-BE49-F238E27FC236}">
                  <a16:creationId xmlns:a16="http://schemas.microsoft.com/office/drawing/2014/main" id="{0021433B-99AE-461B-926E-635A777F82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31416" y="2300514"/>
              <a:ext cx="2903645" cy="1009486"/>
            </a:xfrm>
            <a:custGeom>
              <a:avLst/>
              <a:gdLst>
                <a:gd name="T0" fmla="*/ 618 w 620"/>
                <a:gd name="T1" fmla="*/ 72 h 185"/>
                <a:gd name="T2" fmla="*/ 587 w 620"/>
                <a:gd name="T3" fmla="*/ 35 h 185"/>
                <a:gd name="T4" fmla="*/ 565 w 620"/>
                <a:gd name="T5" fmla="*/ 18 h 185"/>
                <a:gd name="T6" fmla="*/ 598 w 620"/>
                <a:gd name="T7" fmla="*/ 95 h 185"/>
                <a:gd name="T8" fmla="*/ 560 w 620"/>
                <a:gd name="T9" fmla="*/ 152 h 185"/>
                <a:gd name="T10" fmla="*/ 492 w 620"/>
                <a:gd name="T11" fmla="*/ 168 h 185"/>
                <a:gd name="T12" fmla="*/ 338 w 620"/>
                <a:gd name="T13" fmla="*/ 168 h 185"/>
                <a:gd name="T14" fmla="*/ 144 w 620"/>
                <a:gd name="T15" fmla="*/ 164 h 185"/>
                <a:gd name="T16" fmla="*/ 37 w 620"/>
                <a:gd name="T17" fmla="*/ 170 h 185"/>
                <a:gd name="T18" fmla="*/ 279 w 620"/>
                <a:gd name="T19" fmla="*/ 168 h 185"/>
                <a:gd name="T20" fmla="*/ 413 w 620"/>
                <a:gd name="T21" fmla="*/ 171 h 185"/>
                <a:gd name="T22" fmla="*/ 516 w 620"/>
                <a:gd name="T23" fmla="*/ 171 h 185"/>
                <a:gd name="T24" fmla="*/ 543 w 620"/>
                <a:gd name="T25" fmla="*/ 170 h 185"/>
                <a:gd name="T26" fmla="*/ 549 w 620"/>
                <a:gd name="T27" fmla="*/ 170 h 185"/>
                <a:gd name="T28" fmla="*/ 408 w 620"/>
                <a:gd name="T29" fmla="*/ 178 h 185"/>
                <a:gd name="T30" fmla="*/ 267 w 620"/>
                <a:gd name="T31" fmla="*/ 182 h 185"/>
                <a:gd name="T32" fmla="*/ 132 w 620"/>
                <a:gd name="T33" fmla="*/ 179 h 185"/>
                <a:gd name="T34" fmla="*/ 13 w 620"/>
                <a:gd name="T35" fmla="*/ 181 h 185"/>
                <a:gd name="T36" fmla="*/ 2 w 620"/>
                <a:gd name="T37" fmla="*/ 177 h 185"/>
                <a:gd name="T38" fmla="*/ 9 w 620"/>
                <a:gd name="T39" fmla="*/ 159 h 185"/>
                <a:gd name="T40" fmla="*/ 66 w 620"/>
                <a:gd name="T41" fmla="*/ 102 h 185"/>
                <a:gd name="T42" fmla="*/ 48 w 620"/>
                <a:gd name="T43" fmla="*/ 60 h 185"/>
                <a:gd name="T44" fmla="*/ 56 w 620"/>
                <a:gd name="T45" fmla="*/ 17 h 185"/>
                <a:gd name="T46" fmla="*/ 194 w 620"/>
                <a:gd name="T47" fmla="*/ 14 h 185"/>
                <a:gd name="T48" fmla="*/ 282 w 620"/>
                <a:gd name="T49" fmla="*/ 7 h 185"/>
                <a:gd name="T50" fmla="*/ 429 w 620"/>
                <a:gd name="T51" fmla="*/ 9 h 185"/>
                <a:gd name="T52" fmla="*/ 536 w 620"/>
                <a:gd name="T53" fmla="*/ 3 h 185"/>
                <a:gd name="T54" fmla="*/ 494 w 620"/>
                <a:gd name="T55" fmla="*/ 2 h 185"/>
                <a:gd name="T56" fmla="*/ 330 w 620"/>
                <a:gd name="T57" fmla="*/ 5 h 185"/>
                <a:gd name="T58" fmla="*/ 217 w 620"/>
                <a:gd name="T59" fmla="*/ 9 h 185"/>
                <a:gd name="T60" fmla="*/ 78 w 620"/>
                <a:gd name="T61" fmla="*/ 10 h 185"/>
                <a:gd name="T62" fmla="*/ 26 w 620"/>
                <a:gd name="T63" fmla="*/ 21 h 185"/>
                <a:gd name="T64" fmla="*/ 23 w 620"/>
                <a:gd name="T65" fmla="*/ 20 h 185"/>
                <a:gd name="T66" fmla="*/ 19 w 620"/>
                <a:gd name="T67" fmla="*/ 32 h 185"/>
                <a:gd name="T68" fmla="*/ 27 w 620"/>
                <a:gd name="T69" fmla="*/ 51 h 185"/>
                <a:gd name="T70" fmla="*/ 56 w 620"/>
                <a:gd name="T71" fmla="*/ 100 h 185"/>
                <a:gd name="T72" fmla="*/ 11 w 620"/>
                <a:gd name="T73" fmla="*/ 153 h 185"/>
                <a:gd name="T74" fmla="*/ 0 w 620"/>
                <a:gd name="T75" fmla="*/ 173 h 185"/>
                <a:gd name="T76" fmla="*/ 0 w 620"/>
                <a:gd name="T77" fmla="*/ 185 h 185"/>
                <a:gd name="T78" fmla="*/ 7 w 620"/>
                <a:gd name="T79" fmla="*/ 182 h 185"/>
                <a:gd name="T80" fmla="*/ 97 w 620"/>
                <a:gd name="T81" fmla="*/ 181 h 185"/>
                <a:gd name="T82" fmla="*/ 231 w 620"/>
                <a:gd name="T83" fmla="*/ 185 h 185"/>
                <a:gd name="T84" fmla="*/ 370 w 620"/>
                <a:gd name="T85" fmla="*/ 184 h 185"/>
                <a:gd name="T86" fmla="*/ 549 w 620"/>
                <a:gd name="T87" fmla="*/ 181 h 185"/>
                <a:gd name="T88" fmla="*/ 557 w 620"/>
                <a:gd name="T89" fmla="*/ 171 h 185"/>
                <a:gd name="T90" fmla="*/ 611 w 620"/>
                <a:gd name="T91" fmla="*/ 94 h 185"/>
                <a:gd name="T92" fmla="*/ 620 w 620"/>
                <a:gd name="T93" fmla="*/ 82 h 185"/>
                <a:gd name="T94" fmla="*/ 44 w 620"/>
                <a:gd name="T95" fmla="*/ 76 h 185"/>
                <a:gd name="T96" fmla="*/ 26 w 620"/>
                <a:gd name="T97" fmla="*/ 35 h 185"/>
                <a:gd name="T98" fmla="*/ 24 w 620"/>
                <a:gd name="T99" fmla="*/ 24 h 185"/>
                <a:gd name="T100" fmla="*/ 60 w 620"/>
                <a:gd name="T101" fmla="*/ 94 h 185"/>
                <a:gd name="T102" fmla="*/ 59 w 620"/>
                <a:gd name="T103" fmla="*/ 105 h 185"/>
                <a:gd name="T104" fmla="*/ 602 w 620"/>
                <a:gd name="T105" fmla="*/ 102 h 185"/>
                <a:gd name="T106" fmla="*/ 552 w 620"/>
                <a:gd name="T107" fmla="*/ 173 h 185"/>
                <a:gd name="T108" fmla="*/ 558 w 620"/>
                <a:gd name="T109" fmla="*/ 164 h 185"/>
                <a:gd name="T110" fmla="*/ 553 w 620"/>
                <a:gd name="T111" fmla="*/ 163 h 185"/>
                <a:gd name="T112" fmla="*/ 553 w 620"/>
                <a:gd name="T113" fmla="*/ 163 h 185"/>
                <a:gd name="T114" fmla="*/ 607 w 620"/>
                <a:gd name="T115" fmla="*/ 89 h 185"/>
                <a:gd name="T116" fmla="*/ 616 w 620"/>
                <a:gd name="T117" fmla="*/ 83 h 185"/>
                <a:gd name="T118" fmla="*/ 602 w 620"/>
                <a:gd name="T119" fmla="*/ 102 h 185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620" h="185">
                  <a:moveTo>
                    <a:pt x="620" y="80"/>
                  </a:moveTo>
                  <a:lnTo>
                    <a:pt x="620" y="80"/>
                  </a:lnTo>
                  <a:lnTo>
                    <a:pt x="619" y="78"/>
                  </a:lnTo>
                  <a:lnTo>
                    <a:pt x="619" y="75"/>
                  </a:lnTo>
                  <a:lnTo>
                    <a:pt x="618" y="72"/>
                  </a:lnTo>
                  <a:lnTo>
                    <a:pt x="602" y="54"/>
                  </a:lnTo>
                  <a:lnTo>
                    <a:pt x="587" y="35"/>
                  </a:lnTo>
                  <a:lnTo>
                    <a:pt x="569" y="17"/>
                  </a:lnTo>
                  <a:lnTo>
                    <a:pt x="552" y="0"/>
                  </a:lnTo>
                  <a:lnTo>
                    <a:pt x="550" y="2"/>
                  </a:lnTo>
                  <a:lnTo>
                    <a:pt x="565" y="18"/>
                  </a:lnTo>
                  <a:lnTo>
                    <a:pt x="580" y="35"/>
                  </a:lnTo>
                  <a:lnTo>
                    <a:pt x="597" y="56"/>
                  </a:lnTo>
                  <a:lnTo>
                    <a:pt x="615" y="75"/>
                  </a:lnTo>
                  <a:lnTo>
                    <a:pt x="598" y="95"/>
                  </a:lnTo>
                  <a:lnTo>
                    <a:pt x="582" y="116"/>
                  </a:lnTo>
                  <a:lnTo>
                    <a:pt x="574" y="128"/>
                  </a:lnTo>
                  <a:lnTo>
                    <a:pt x="565" y="141"/>
                  </a:lnTo>
                  <a:lnTo>
                    <a:pt x="560" y="152"/>
                  </a:lnTo>
                  <a:lnTo>
                    <a:pt x="550" y="164"/>
                  </a:lnTo>
                  <a:lnTo>
                    <a:pt x="521" y="167"/>
                  </a:lnTo>
                  <a:lnTo>
                    <a:pt x="507" y="167"/>
                  </a:lnTo>
                  <a:lnTo>
                    <a:pt x="492" y="168"/>
                  </a:lnTo>
                  <a:lnTo>
                    <a:pt x="457" y="167"/>
                  </a:lnTo>
                  <a:lnTo>
                    <a:pt x="419" y="167"/>
                  </a:lnTo>
                  <a:lnTo>
                    <a:pt x="356" y="168"/>
                  </a:lnTo>
                  <a:lnTo>
                    <a:pt x="338" y="168"/>
                  </a:lnTo>
                  <a:lnTo>
                    <a:pt x="322" y="167"/>
                  </a:lnTo>
                  <a:lnTo>
                    <a:pt x="304" y="166"/>
                  </a:lnTo>
                  <a:lnTo>
                    <a:pt x="286" y="164"/>
                  </a:lnTo>
                  <a:lnTo>
                    <a:pt x="216" y="164"/>
                  </a:lnTo>
                  <a:lnTo>
                    <a:pt x="144" y="164"/>
                  </a:lnTo>
                  <a:lnTo>
                    <a:pt x="74" y="166"/>
                  </a:lnTo>
                  <a:lnTo>
                    <a:pt x="4" y="170"/>
                  </a:lnTo>
                  <a:lnTo>
                    <a:pt x="37" y="170"/>
                  </a:lnTo>
                  <a:lnTo>
                    <a:pt x="70" y="168"/>
                  </a:lnTo>
                  <a:lnTo>
                    <a:pt x="103" y="167"/>
                  </a:lnTo>
                  <a:lnTo>
                    <a:pt x="136" y="167"/>
                  </a:lnTo>
                  <a:lnTo>
                    <a:pt x="279" y="168"/>
                  </a:lnTo>
                  <a:lnTo>
                    <a:pt x="313" y="170"/>
                  </a:lnTo>
                  <a:lnTo>
                    <a:pt x="349" y="173"/>
                  </a:lnTo>
                  <a:lnTo>
                    <a:pt x="364" y="173"/>
                  </a:lnTo>
                  <a:lnTo>
                    <a:pt x="381" y="173"/>
                  </a:lnTo>
                  <a:lnTo>
                    <a:pt x="413" y="171"/>
                  </a:lnTo>
                  <a:lnTo>
                    <a:pt x="448" y="171"/>
                  </a:lnTo>
                  <a:lnTo>
                    <a:pt x="485" y="171"/>
                  </a:lnTo>
                  <a:lnTo>
                    <a:pt x="501" y="171"/>
                  </a:lnTo>
                  <a:lnTo>
                    <a:pt x="516" y="171"/>
                  </a:lnTo>
                  <a:lnTo>
                    <a:pt x="546" y="168"/>
                  </a:lnTo>
                  <a:lnTo>
                    <a:pt x="545" y="168"/>
                  </a:lnTo>
                  <a:lnTo>
                    <a:pt x="543" y="170"/>
                  </a:lnTo>
                  <a:lnTo>
                    <a:pt x="546" y="168"/>
                  </a:lnTo>
                  <a:lnTo>
                    <a:pt x="549" y="168"/>
                  </a:lnTo>
                  <a:lnTo>
                    <a:pt x="549" y="170"/>
                  </a:lnTo>
                  <a:lnTo>
                    <a:pt x="549" y="178"/>
                  </a:lnTo>
                  <a:lnTo>
                    <a:pt x="514" y="177"/>
                  </a:lnTo>
                  <a:lnTo>
                    <a:pt x="479" y="177"/>
                  </a:lnTo>
                  <a:lnTo>
                    <a:pt x="408" y="178"/>
                  </a:lnTo>
                  <a:lnTo>
                    <a:pt x="374" y="181"/>
                  </a:lnTo>
                  <a:lnTo>
                    <a:pt x="340" y="182"/>
                  </a:lnTo>
                  <a:lnTo>
                    <a:pt x="302" y="182"/>
                  </a:lnTo>
                  <a:lnTo>
                    <a:pt x="267" y="182"/>
                  </a:lnTo>
                  <a:lnTo>
                    <a:pt x="234" y="184"/>
                  </a:lnTo>
                  <a:lnTo>
                    <a:pt x="202" y="182"/>
                  </a:lnTo>
                  <a:lnTo>
                    <a:pt x="166" y="179"/>
                  </a:lnTo>
                  <a:lnTo>
                    <a:pt x="132" y="179"/>
                  </a:lnTo>
                  <a:lnTo>
                    <a:pt x="95" y="179"/>
                  </a:lnTo>
                  <a:lnTo>
                    <a:pt x="59" y="179"/>
                  </a:lnTo>
                  <a:lnTo>
                    <a:pt x="29" y="179"/>
                  </a:lnTo>
                  <a:lnTo>
                    <a:pt x="13" y="181"/>
                  </a:lnTo>
                  <a:lnTo>
                    <a:pt x="7" y="182"/>
                  </a:lnTo>
                  <a:lnTo>
                    <a:pt x="0" y="184"/>
                  </a:lnTo>
                  <a:lnTo>
                    <a:pt x="2" y="181"/>
                  </a:lnTo>
                  <a:lnTo>
                    <a:pt x="2" y="177"/>
                  </a:lnTo>
                  <a:lnTo>
                    <a:pt x="2" y="170"/>
                  </a:lnTo>
                  <a:lnTo>
                    <a:pt x="5" y="167"/>
                  </a:lnTo>
                  <a:lnTo>
                    <a:pt x="7" y="163"/>
                  </a:lnTo>
                  <a:lnTo>
                    <a:pt x="9" y="159"/>
                  </a:lnTo>
                  <a:lnTo>
                    <a:pt x="15" y="152"/>
                  </a:lnTo>
                  <a:lnTo>
                    <a:pt x="34" y="133"/>
                  </a:lnTo>
                  <a:lnTo>
                    <a:pt x="49" y="117"/>
                  </a:lnTo>
                  <a:lnTo>
                    <a:pt x="66" y="102"/>
                  </a:lnTo>
                  <a:lnTo>
                    <a:pt x="67" y="101"/>
                  </a:lnTo>
                  <a:lnTo>
                    <a:pt x="67" y="100"/>
                  </a:lnTo>
                  <a:lnTo>
                    <a:pt x="59" y="79"/>
                  </a:lnTo>
                  <a:lnTo>
                    <a:pt x="48" y="60"/>
                  </a:lnTo>
                  <a:lnTo>
                    <a:pt x="37" y="42"/>
                  </a:lnTo>
                  <a:lnTo>
                    <a:pt x="27" y="21"/>
                  </a:lnTo>
                  <a:lnTo>
                    <a:pt x="56" y="17"/>
                  </a:lnTo>
                  <a:lnTo>
                    <a:pt x="70" y="16"/>
                  </a:lnTo>
                  <a:lnTo>
                    <a:pt x="85" y="16"/>
                  </a:lnTo>
                  <a:lnTo>
                    <a:pt x="161" y="16"/>
                  </a:lnTo>
                  <a:lnTo>
                    <a:pt x="194" y="14"/>
                  </a:lnTo>
                  <a:lnTo>
                    <a:pt x="227" y="13"/>
                  </a:lnTo>
                  <a:lnTo>
                    <a:pt x="243" y="10"/>
                  </a:lnTo>
                  <a:lnTo>
                    <a:pt x="261" y="7"/>
                  </a:lnTo>
                  <a:lnTo>
                    <a:pt x="282" y="7"/>
                  </a:lnTo>
                  <a:lnTo>
                    <a:pt x="301" y="9"/>
                  </a:lnTo>
                  <a:lnTo>
                    <a:pt x="334" y="9"/>
                  </a:lnTo>
                  <a:lnTo>
                    <a:pt x="366" y="9"/>
                  </a:lnTo>
                  <a:lnTo>
                    <a:pt x="429" y="9"/>
                  </a:lnTo>
                  <a:lnTo>
                    <a:pt x="461" y="7"/>
                  </a:lnTo>
                  <a:lnTo>
                    <a:pt x="491" y="6"/>
                  </a:lnTo>
                  <a:lnTo>
                    <a:pt x="521" y="5"/>
                  </a:lnTo>
                  <a:lnTo>
                    <a:pt x="536" y="3"/>
                  </a:lnTo>
                  <a:lnTo>
                    <a:pt x="550" y="0"/>
                  </a:lnTo>
                  <a:lnTo>
                    <a:pt x="521" y="0"/>
                  </a:lnTo>
                  <a:lnTo>
                    <a:pt x="494" y="2"/>
                  </a:lnTo>
                  <a:lnTo>
                    <a:pt x="462" y="3"/>
                  </a:lnTo>
                  <a:lnTo>
                    <a:pt x="432" y="5"/>
                  </a:lnTo>
                  <a:lnTo>
                    <a:pt x="363" y="5"/>
                  </a:lnTo>
                  <a:lnTo>
                    <a:pt x="330" y="5"/>
                  </a:lnTo>
                  <a:lnTo>
                    <a:pt x="296" y="3"/>
                  </a:lnTo>
                  <a:lnTo>
                    <a:pt x="265" y="3"/>
                  </a:lnTo>
                  <a:lnTo>
                    <a:pt x="235" y="7"/>
                  </a:lnTo>
                  <a:lnTo>
                    <a:pt x="217" y="9"/>
                  </a:lnTo>
                  <a:lnTo>
                    <a:pt x="199" y="10"/>
                  </a:lnTo>
                  <a:lnTo>
                    <a:pt x="163" y="10"/>
                  </a:lnTo>
                  <a:lnTo>
                    <a:pt x="93" y="10"/>
                  </a:lnTo>
                  <a:lnTo>
                    <a:pt x="78" y="10"/>
                  </a:lnTo>
                  <a:lnTo>
                    <a:pt x="62" y="11"/>
                  </a:lnTo>
                  <a:lnTo>
                    <a:pt x="30" y="17"/>
                  </a:lnTo>
                  <a:lnTo>
                    <a:pt x="27" y="18"/>
                  </a:lnTo>
                  <a:lnTo>
                    <a:pt x="26" y="21"/>
                  </a:lnTo>
                  <a:lnTo>
                    <a:pt x="24" y="22"/>
                  </a:lnTo>
                  <a:lnTo>
                    <a:pt x="24" y="18"/>
                  </a:lnTo>
                  <a:lnTo>
                    <a:pt x="23" y="20"/>
                  </a:lnTo>
                  <a:lnTo>
                    <a:pt x="22" y="21"/>
                  </a:lnTo>
                  <a:lnTo>
                    <a:pt x="20" y="29"/>
                  </a:lnTo>
                  <a:lnTo>
                    <a:pt x="19" y="31"/>
                  </a:lnTo>
                  <a:lnTo>
                    <a:pt x="19" y="32"/>
                  </a:lnTo>
                  <a:lnTo>
                    <a:pt x="19" y="33"/>
                  </a:lnTo>
                  <a:lnTo>
                    <a:pt x="27" y="51"/>
                  </a:lnTo>
                  <a:lnTo>
                    <a:pt x="37" y="69"/>
                  </a:lnTo>
                  <a:lnTo>
                    <a:pt x="45" y="84"/>
                  </a:lnTo>
                  <a:lnTo>
                    <a:pt x="52" y="94"/>
                  </a:lnTo>
                  <a:lnTo>
                    <a:pt x="56" y="100"/>
                  </a:lnTo>
                  <a:lnTo>
                    <a:pt x="59" y="105"/>
                  </a:lnTo>
                  <a:lnTo>
                    <a:pt x="42" y="120"/>
                  </a:lnTo>
                  <a:lnTo>
                    <a:pt x="26" y="137"/>
                  </a:lnTo>
                  <a:lnTo>
                    <a:pt x="11" y="153"/>
                  </a:lnTo>
                  <a:lnTo>
                    <a:pt x="7" y="159"/>
                  </a:lnTo>
                  <a:lnTo>
                    <a:pt x="2" y="166"/>
                  </a:lnTo>
                  <a:lnTo>
                    <a:pt x="0" y="168"/>
                  </a:lnTo>
                  <a:lnTo>
                    <a:pt x="0" y="173"/>
                  </a:lnTo>
                  <a:lnTo>
                    <a:pt x="0" y="178"/>
                  </a:lnTo>
                  <a:lnTo>
                    <a:pt x="0" y="182"/>
                  </a:lnTo>
                  <a:lnTo>
                    <a:pt x="0" y="184"/>
                  </a:lnTo>
                  <a:lnTo>
                    <a:pt x="0" y="185"/>
                  </a:lnTo>
                  <a:lnTo>
                    <a:pt x="7" y="182"/>
                  </a:lnTo>
                  <a:lnTo>
                    <a:pt x="13" y="182"/>
                  </a:lnTo>
                  <a:lnTo>
                    <a:pt x="27" y="182"/>
                  </a:lnTo>
                  <a:lnTo>
                    <a:pt x="63" y="181"/>
                  </a:lnTo>
                  <a:lnTo>
                    <a:pt x="97" y="181"/>
                  </a:lnTo>
                  <a:lnTo>
                    <a:pt x="130" y="181"/>
                  </a:lnTo>
                  <a:lnTo>
                    <a:pt x="163" y="182"/>
                  </a:lnTo>
                  <a:lnTo>
                    <a:pt x="195" y="184"/>
                  </a:lnTo>
                  <a:lnTo>
                    <a:pt x="231" y="185"/>
                  </a:lnTo>
                  <a:lnTo>
                    <a:pt x="265" y="185"/>
                  </a:lnTo>
                  <a:lnTo>
                    <a:pt x="298" y="185"/>
                  </a:lnTo>
                  <a:lnTo>
                    <a:pt x="333" y="185"/>
                  </a:lnTo>
                  <a:lnTo>
                    <a:pt x="370" y="184"/>
                  </a:lnTo>
                  <a:lnTo>
                    <a:pt x="407" y="181"/>
                  </a:lnTo>
                  <a:lnTo>
                    <a:pt x="443" y="179"/>
                  </a:lnTo>
                  <a:lnTo>
                    <a:pt x="479" y="179"/>
                  </a:lnTo>
                  <a:lnTo>
                    <a:pt x="514" y="179"/>
                  </a:lnTo>
                  <a:lnTo>
                    <a:pt x="549" y="181"/>
                  </a:lnTo>
                  <a:lnTo>
                    <a:pt x="550" y="181"/>
                  </a:lnTo>
                  <a:lnTo>
                    <a:pt x="557" y="171"/>
                  </a:lnTo>
                  <a:lnTo>
                    <a:pt x="563" y="163"/>
                  </a:lnTo>
                  <a:lnTo>
                    <a:pt x="587" y="127"/>
                  </a:lnTo>
                  <a:lnTo>
                    <a:pt x="600" y="111"/>
                  </a:lnTo>
                  <a:lnTo>
                    <a:pt x="611" y="94"/>
                  </a:lnTo>
                  <a:lnTo>
                    <a:pt x="619" y="84"/>
                  </a:lnTo>
                  <a:lnTo>
                    <a:pt x="620" y="83"/>
                  </a:lnTo>
                  <a:lnTo>
                    <a:pt x="620" y="82"/>
                  </a:lnTo>
                  <a:lnTo>
                    <a:pt x="620" y="80"/>
                  </a:lnTo>
                  <a:close/>
                  <a:moveTo>
                    <a:pt x="44" y="76"/>
                  </a:moveTo>
                  <a:lnTo>
                    <a:pt x="44" y="76"/>
                  </a:lnTo>
                  <a:lnTo>
                    <a:pt x="34" y="57"/>
                  </a:lnTo>
                  <a:lnTo>
                    <a:pt x="24" y="36"/>
                  </a:lnTo>
                  <a:lnTo>
                    <a:pt x="26" y="35"/>
                  </a:lnTo>
                  <a:lnTo>
                    <a:pt x="24" y="33"/>
                  </a:lnTo>
                  <a:lnTo>
                    <a:pt x="24" y="31"/>
                  </a:lnTo>
                  <a:lnTo>
                    <a:pt x="24" y="27"/>
                  </a:lnTo>
                  <a:lnTo>
                    <a:pt x="24" y="24"/>
                  </a:lnTo>
                  <a:lnTo>
                    <a:pt x="33" y="42"/>
                  </a:lnTo>
                  <a:lnTo>
                    <a:pt x="41" y="60"/>
                  </a:lnTo>
                  <a:lnTo>
                    <a:pt x="51" y="76"/>
                  </a:lnTo>
                  <a:lnTo>
                    <a:pt x="60" y="94"/>
                  </a:lnTo>
                  <a:lnTo>
                    <a:pt x="63" y="98"/>
                  </a:lnTo>
                  <a:lnTo>
                    <a:pt x="63" y="100"/>
                  </a:lnTo>
                  <a:lnTo>
                    <a:pt x="63" y="101"/>
                  </a:lnTo>
                  <a:lnTo>
                    <a:pt x="59" y="105"/>
                  </a:lnTo>
                  <a:lnTo>
                    <a:pt x="58" y="97"/>
                  </a:lnTo>
                  <a:lnTo>
                    <a:pt x="53" y="90"/>
                  </a:lnTo>
                  <a:lnTo>
                    <a:pt x="44" y="76"/>
                  </a:lnTo>
                  <a:close/>
                  <a:moveTo>
                    <a:pt x="602" y="102"/>
                  </a:moveTo>
                  <a:lnTo>
                    <a:pt x="602" y="102"/>
                  </a:lnTo>
                  <a:lnTo>
                    <a:pt x="582" y="133"/>
                  </a:lnTo>
                  <a:lnTo>
                    <a:pt x="552" y="178"/>
                  </a:lnTo>
                  <a:lnTo>
                    <a:pt x="552" y="173"/>
                  </a:lnTo>
                  <a:lnTo>
                    <a:pt x="552" y="168"/>
                  </a:lnTo>
                  <a:lnTo>
                    <a:pt x="556" y="167"/>
                  </a:lnTo>
                  <a:lnTo>
                    <a:pt x="558" y="166"/>
                  </a:lnTo>
                  <a:lnTo>
                    <a:pt x="558" y="164"/>
                  </a:lnTo>
                  <a:lnTo>
                    <a:pt x="553" y="164"/>
                  </a:lnTo>
                  <a:lnTo>
                    <a:pt x="553" y="163"/>
                  </a:lnTo>
                  <a:lnTo>
                    <a:pt x="572" y="137"/>
                  </a:lnTo>
                  <a:lnTo>
                    <a:pt x="585" y="119"/>
                  </a:lnTo>
                  <a:lnTo>
                    <a:pt x="597" y="101"/>
                  </a:lnTo>
                  <a:lnTo>
                    <a:pt x="607" y="89"/>
                  </a:lnTo>
                  <a:lnTo>
                    <a:pt x="616" y="76"/>
                  </a:lnTo>
                  <a:lnTo>
                    <a:pt x="616" y="80"/>
                  </a:lnTo>
                  <a:lnTo>
                    <a:pt x="616" y="83"/>
                  </a:lnTo>
                  <a:lnTo>
                    <a:pt x="613" y="87"/>
                  </a:lnTo>
                  <a:lnTo>
                    <a:pt x="611" y="93"/>
                  </a:lnTo>
                  <a:lnTo>
                    <a:pt x="602" y="102"/>
                  </a:lnTo>
                  <a:close/>
                </a:path>
              </a:pathLst>
            </a:custGeom>
            <a:solidFill>
              <a:srgbClr val="0057A6"/>
            </a:solidFill>
            <a:ln>
              <a:solidFill>
                <a:schemeClr val="accent1"/>
              </a:solidFill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Freeform 104">
              <a:extLst>
                <a:ext uri="{FF2B5EF4-FFF2-40B4-BE49-F238E27FC236}">
                  <a16:creationId xmlns:a16="http://schemas.microsoft.com/office/drawing/2014/main" id="{83E90250-647E-4C91-8B9F-55FC6ED5AC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20905" y="2360862"/>
              <a:ext cx="2903645" cy="1009488"/>
            </a:xfrm>
            <a:custGeom>
              <a:avLst/>
              <a:gdLst>
                <a:gd name="T0" fmla="*/ 618 w 620"/>
                <a:gd name="T1" fmla="*/ 72 h 185"/>
                <a:gd name="T2" fmla="*/ 587 w 620"/>
                <a:gd name="T3" fmla="*/ 35 h 185"/>
                <a:gd name="T4" fmla="*/ 565 w 620"/>
                <a:gd name="T5" fmla="*/ 18 h 185"/>
                <a:gd name="T6" fmla="*/ 598 w 620"/>
                <a:gd name="T7" fmla="*/ 95 h 185"/>
                <a:gd name="T8" fmla="*/ 560 w 620"/>
                <a:gd name="T9" fmla="*/ 152 h 185"/>
                <a:gd name="T10" fmla="*/ 492 w 620"/>
                <a:gd name="T11" fmla="*/ 168 h 185"/>
                <a:gd name="T12" fmla="*/ 338 w 620"/>
                <a:gd name="T13" fmla="*/ 168 h 185"/>
                <a:gd name="T14" fmla="*/ 144 w 620"/>
                <a:gd name="T15" fmla="*/ 164 h 185"/>
                <a:gd name="T16" fmla="*/ 37 w 620"/>
                <a:gd name="T17" fmla="*/ 170 h 185"/>
                <a:gd name="T18" fmla="*/ 279 w 620"/>
                <a:gd name="T19" fmla="*/ 168 h 185"/>
                <a:gd name="T20" fmla="*/ 413 w 620"/>
                <a:gd name="T21" fmla="*/ 171 h 185"/>
                <a:gd name="T22" fmla="*/ 516 w 620"/>
                <a:gd name="T23" fmla="*/ 171 h 185"/>
                <a:gd name="T24" fmla="*/ 543 w 620"/>
                <a:gd name="T25" fmla="*/ 170 h 185"/>
                <a:gd name="T26" fmla="*/ 549 w 620"/>
                <a:gd name="T27" fmla="*/ 170 h 185"/>
                <a:gd name="T28" fmla="*/ 408 w 620"/>
                <a:gd name="T29" fmla="*/ 178 h 185"/>
                <a:gd name="T30" fmla="*/ 267 w 620"/>
                <a:gd name="T31" fmla="*/ 182 h 185"/>
                <a:gd name="T32" fmla="*/ 132 w 620"/>
                <a:gd name="T33" fmla="*/ 179 h 185"/>
                <a:gd name="T34" fmla="*/ 13 w 620"/>
                <a:gd name="T35" fmla="*/ 181 h 185"/>
                <a:gd name="T36" fmla="*/ 2 w 620"/>
                <a:gd name="T37" fmla="*/ 177 h 185"/>
                <a:gd name="T38" fmla="*/ 9 w 620"/>
                <a:gd name="T39" fmla="*/ 159 h 185"/>
                <a:gd name="T40" fmla="*/ 66 w 620"/>
                <a:gd name="T41" fmla="*/ 102 h 185"/>
                <a:gd name="T42" fmla="*/ 48 w 620"/>
                <a:gd name="T43" fmla="*/ 60 h 185"/>
                <a:gd name="T44" fmla="*/ 56 w 620"/>
                <a:gd name="T45" fmla="*/ 17 h 185"/>
                <a:gd name="T46" fmla="*/ 194 w 620"/>
                <a:gd name="T47" fmla="*/ 14 h 185"/>
                <a:gd name="T48" fmla="*/ 282 w 620"/>
                <a:gd name="T49" fmla="*/ 7 h 185"/>
                <a:gd name="T50" fmla="*/ 429 w 620"/>
                <a:gd name="T51" fmla="*/ 9 h 185"/>
                <a:gd name="T52" fmla="*/ 536 w 620"/>
                <a:gd name="T53" fmla="*/ 3 h 185"/>
                <a:gd name="T54" fmla="*/ 494 w 620"/>
                <a:gd name="T55" fmla="*/ 2 h 185"/>
                <a:gd name="T56" fmla="*/ 330 w 620"/>
                <a:gd name="T57" fmla="*/ 5 h 185"/>
                <a:gd name="T58" fmla="*/ 217 w 620"/>
                <a:gd name="T59" fmla="*/ 9 h 185"/>
                <a:gd name="T60" fmla="*/ 78 w 620"/>
                <a:gd name="T61" fmla="*/ 10 h 185"/>
                <a:gd name="T62" fmla="*/ 26 w 620"/>
                <a:gd name="T63" fmla="*/ 21 h 185"/>
                <a:gd name="T64" fmla="*/ 23 w 620"/>
                <a:gd name="T65" fmla="*/ 20 h 185"/>
                <a:gd name="T66" fmla="*/ 19 w 620"/>
                <a:gd name="T67" fmla="*/ 32 h 185"/>
                <a:gd name="T68" fmla="*/ 27 w 620"/>
                <a:gd name="T69" fmla="*/ 51 h 185"/>
                <a:gd name="T70" fmla="*/ 56 w 620"/>
                <a:gd name="T71" fmla="*/ 100 h 185"/>
                <a:gd name="T72" fmla="*/ 11 w 620"/>
                <a:gd name="T73" fmla="*/ 153 h 185"/>
                <a:gd name="T74" fmla="*/ 0 w 620"/>
                <a:gd name="T75" fmla="*/ 173 h 185"/>
                <a:gd name="T76" fmla="*/ 0 w 620"/>
                <a:gd name="T77" fmla="*/ 185 h 185"/>
                <a:gd name="T78" fmla="*/ 7 w 620"/>
                <a:gd name="T79" fmla="*/ 182 h 185"/>
                <a:gd name="T80" fmla="*/ 97 w 620"/>
                <a:gd name="T81" fmla="*/ 181 h 185"/>
                <a:gd name="T82" fmla="*/ 231 w 620"/>
                <a:gd name="T83" fmla="*/ 185 h 185"/>
                <a:gd name="T84" fmla="*/ 370 w 620"/>
                <a:gd name="T85" fmla="*/ 184 h 185"/>
                <a:gd name="T86" fmla="*/ 549 w 620"/>
                <a:gd name="T87" fmla="*/ 181 h 185"/>
                <a:gd name="T88" fmla="*/ 557 w 620"/>
                <a:gd name="T89" fmla="*/ 171 h 185"/>
                <a:gd name="T90" fmla="*/ 611 w 620"/>
                <a:gd name="T91" fmla="*/ 94 h 185"/>
                <a:gd name="T92" fmla="*/ 620 w 620"/>
                <a:gd name="T93" fmla="*/ 82 h 185"/>
                <a:gd name="T94" fmla="*/ 44 w 620"/>
                <a:gd name="T95" fmla="*/ 76 h 185"/>
                <a:gd name="T96" fmla="*/ 26 w 620"/>
                <a:gd name="T97" fmla="*/ 35 h 185"/>
                <a:gd name="T98" fmla="*/ 24 w 620"/>
                <a:gd name="T99" fmla="*/ 24 h 185"/>
                <a:gd name="T100" fmla="*/ 60 w 620"/>
                <a:gd name="T101" fmla="*/ 94 h 185"/>
                <a:gd name="T102" fmla="*/ 59 w 620"/>
                <a:gd name="T103" fmla="*/ 105 h 185"/>
                <a:gd name="T104" fmla="*/ 602 w 620"/>
                <a:gd name="T105" fmla="*/ 102 h 185"/>
                <a:gd name="T106" fmla="*/ 552 w 620"/>
                <a:gd name="T107" fmla="*/ 173 h 185"/>
                <a:gd name="T108" fmla="*/ 558 w 620"/>
                <a:gd name="T109" fmla="*/ 164 h 185"/>
                <a:gd name="T110" fmla="*/ 553 w 620"/>
                <a:gd name="T111" fmla="*/ 163 h 185"/>
                <a:gd name="T112" fmla="*/ 553 w 620"/>
                <a:gd name="T113" fmla="*/ 163 h 185"/>
                <a:gd name="T114" fmla="*/ 607 w 620"/>
                <a:gd name="T115" fmla="*/ 89 h 185"/>
                <a:gd name="T116" fmla="*/ 616 w 620"/>
                <a:gd name="T117" fmla="*/ 83 h 185"/>
                <a:gd name="T118" fmla="*/ 602 w 620"/>
                <a:gd name="T119" fmla="*/ 102 h 185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620" h="185">
                  <a:moveTo>
                    <a:pt x="620" y="80"/>
                  </a:moveTo>
                  <a:lnTo>
                    <a:pt x="620" y="80"/>
                  </a:lnTo>
                  <a:lnTo>
                    <a:pt x="619" y="78"/>
                  </a:lnTo>
                  <a:lnTo>
                    <a:pt x="619" y="75"/>
                  </a:lnTo>
                  <a:lnTo>
                    <a:pt x="618" y="72"/>
                  </a:lnTo>
                  <a:lnTo>
                    <a:pt x="602" y="54"/>
                  </a:lnTo>
                  <a:lnTo>
                    <a:pt x="587" y="35"/>
                  </a:lnTo>
                  <a:lnTo>
                    <a:pt x="569" y="17"/>
                  </a:lnTo>
                  <a:lnTo>
                    <a:pt x="552" y="0"/>
                  </a:lnTo>
                  <a:lnTo>
                    <a:pt x="550" y="2"/>
                  </a:lnTo>
                  <a:lnTo>
                    <a:pt x="565" y="18"/>
                  </a:lnTo>
                  <a:lnTo>
                    <a:pt x="580" y="35"/>
                  </a:lnTo>
                  <a:lnTo>
                    <a:pt x="597" y="56"/>
                  </a:lnTo>
                  <a:lnTo>
                    <a:pt x="615" y="75"/>
                  </a:lnTo>
                  <a:lnTo>
                    <a:pt x="598" y="95"/>
                  </a:lnTo>
                  <a:lnTo>
                    <a:pt x="582" y="116"/>
                  </a:lnTo>
                  <a:lnTo>
                    <a:pt x="574" y="128"/>
                  </a:lnTo>
                  <a:lnTo>
                    <a:pt x="565" y="141"/>
                  </a:lnTo>
                  <a:lnTo>
                    <a:pt x="560" y="152"/>
                  </a:lnTo>
                  <a:lnTo>
                    <a:pt x="550" y="164"/>
                  </a:lnTo>
                  <a:lnTo>
                    <a:pt x="521" y="167"/>
                  </a:lnTo>
                  <a:lnTo>
                    <a:pt x="507" y="167"/>
                  </a:lnTo>
                  <a:lnTo>
                    <a:pt x="492" y="168"/>
                  </a:lnTo>
                  <a:lnTo>
                    <a:pt x="457" y="167"/>
                  </a:lnTo>
                  <a:lnTo>
                    <a:pt x="419" y="167"/>
                  </a:lnTo>
                  <a:lnTo>
                    <a:pt x="356" y="168"/>
                  </a:lnTo>
                  <a:lnTo>
                    <a:pt x="338" y="168"/>
                  </a:lnTo>
                  <a:lnTo>
                    <a:pt x="322" y="167"/>
                  </a:lnTo>
                  <a:lnTo>
                    <a:pt x="304" y="166"/>
                  </a:lnTo>
                  <a:lnTo>
                    <a:pt x="286" y="164"/>
                  </a:lnTo>
                  <a:lnTo>
                    <a:pt x="216" y="164"/>
                  </a:lnTo>
                  <a:lnTo>
                    <a:pt x="144" y="164"/>
                  </a:lnTo>
                  <a:lnTo>
                    <a:pt x="74" y="166"/>
                  </a:lnTo>
                  <a:lnTo>
                    <a:pt x="4" y="170"/>
                  </a:lnTo>
                  <a:lnTo>
                    <a:pt x="37" y="170"/>
                  </a:lnTo>
                  <a:lnTo>
                    <a:pt x="70" y="168"/>
                  </a:lnTo>
                  <a:lnTo>
                    <a:pt x="103" y="167"/>
                  </a:lnTo>
                  <a:lnTo>
                    <a:pt x="136" y="167"/>
                  </a:lnTo>
                  <a:lnTo>
                    <a:pt x="279" y="168"/>
                  </a:lnTo>
                  <a:lnTo>
                    <a:pt x="313" y="170"/>
                  </a:lnTo>
                  <a:lnTo>
                    <a:pt x="349" y="173"/>
                  </a:lnTo>
                  <a:lnTo>
                    <a:pt x="364" y="173"/>
                  </a:lnTo>
                  <a:lnTo>
                    <a:pt x="381" y="173"/>
                  </a:lnTo>
                  <a:lnTo>
                    <a:pt x="413" y="171"/>
                  </a:lnTo>
                  <a:lnTo>
                    <a:pt x="448" y="171"/>
                  </a:lnTo>
                  <a:lnTo>
                    <a:pt x="485" y="171"/>
                  </a:lnTo>
                  <a:lnTo>
                    <a:pt x="501" y="171"/>
                  </a:lnTo>
                  <a:lnTo>
                    <a:pt x="516" y="171"/>
                  </a:lnTo>
                  <a:lnTo>
                    <a:pt x="546" y="168"/>
                  </a:lnTo>
                  <a:lnTo>
                    <a:pt x="545" y="168"/>
                  </a:lnTo>
                  <a:lnTo>
                    <a:pt x="543" y="170"/>
                  </a:lnTo>
                  <a:lnTo>
                    <a:pt x="546" y="168"/>
                  </a:lnTo>
                  <a:lnTo>
                    <a:pt x="549" y="168"/>
                  </a:lnTo>
                  <a:lnTo>
                    <a:pt x="549" y="170"/>
                  </a:lnTo>
                  <a:lnTo>
                    <a:pt x="549" y="178"/>
                  </a:lnTo>
                  <a:lnTo>
                    <a:pt x="514" y="177"/>
                  </a:lnTo>
                  <a:lnTo>
                    <a:pt x="479" y="177"/>
                  </a:lnTo>
                  <a:lnTo>
                    <a:pt x="408" y="178"/>
                  </a:lnTo>
                  <a:lnTo>
                    <a:pt x="374" y="181"/>
                  </a:lnTo>
                  <a:lnTo>
                    <a:pt x="340" y="182"/>
                  </a:lnTo>
                  <a:lnTo>
                    <a:pt x="302" y="182"/>
                  </a:lnTo>
                  <a:lnTo>
                    <a:pt x="267" y="182"/>
                  </a:lnTo>
                  <a:lnTo>
                    <a:pt x="234" y="184"/>
                  </a:lnTo>
                  <a:lnTo>
                    <a:pt x="202" y="182"/>
                  </a:lnTo>
                  <a:lnTo>
                    <a:pt x="166" y="179"/>
                  </a:lnTo>
                  <a:lnTo>
                    <a:pt x="132" y="179"/>
                  </a:lnTo>
                  <a:lnTo>
                    <a:pt x="95" y="179"/>
                  </a:lnTo>
                  <a:lnTo>
                    <a:pt x="59" y="179"/>
                  </a:lnTo>
                  <a:lnTo>
                    <a:pt x="29" y="179"/>
                  </a:lnTo>
                  <a:lnTo>
                    <a:pt x="13" y="181"/>
                  </a:lnTo>
                  <a:lnTo>
                    <a:pt x="7" y="182"/>
                  </a:lnTo>
                  <a:lnTo>
                    <a:pt x="0" y="184"/>
                  </a:lnTo>
                  <a:lnTo>
                    <a:pt x="2" y="181"/>
                  </a:lnTo>
                  <a:lnTo>
                    <a:pt x="2" y="177"/>
                  </a:lnTo>
                  <a:lnTo>
                    <a:pt x="2" y="170"/>
                  </a:lnTo>
                  <a:lnTo>
                    <a:pt x="5" y="167"/>
                  </a:lnTo>
                  <a:lnTo>
                    <a:pt x="7" y="163"/>
                  </a:lnTo>
                  <a:lnTo>
                    <a:pt x="9" y="159"/>
                  </a:lnTo>
                  <a:lnTo>
                    <a:pt x="15" y="152"/>
                  </a:lnTo>
                  <a:lnTo>
                    <a:pt x="34" y="133"/>
                  </a:lnTo>
                  <a:lnTo>
                    <a:pt x="49" y="117"/>
                  </a:lnTo>
                  <a:lnTo>
                    <a:pt x="66" y="102"/>
                  </a:lnTo>
                  <a:lnTo>
                    <a:pt x="67" y="101"/>
                  </a:lnTo>
                  <a:lnTo>
                    <a:pt x="67" y="100"/>
                  </a:lnTo>
                  <a:lnTo>
                    <a:pt x="59" y="79"/>
                  </a:lnTo>
                  <a:lnTo>
                    <a:pt x="48" y="60"/>
                  </a:lnTo>
                  <a:lnTo>
                    <a:pt x="37" y="42"/>
                  </a:lnTo>
                  <a:lnTo>
                    <a:pt x="27" y="21"/>
                  </a:lnTo>
                  <a:lnTo>
                    <a:pt x="56" y="17"/>
                  </a:lnTo>
                  <a:lnTo>
                    <a:pt x="70" y="16"/>
                  </a:lnTo>
                  <a:lnTo>
                    <a:pt x="85" y="16"/>
                  </a:lnTo>
                  <a:lnTo>
                    <a:pt x="161" y="16"/>
                  </a:lnTo>
                  <a:lnTo>
                    <a:pt x="194" y="14"/>
                  </a:lnTo>
                  <a:lnTo>
                    <a:pt x="227" y="13"/>
                  </a:lnTo>
                  <a:lnTo>
                    <a:pt x="243" y="10"/>
                  </a:lnTo>
                  <a:lnTo>
                    <a:pt x="261" y="7"/>
                  </a:lnTo>
                  <a:lnTo>
                    <a:pt x="282" y="7"/>
                  </a:lnTo>
                  <a:lnTo>
                    <a:pt x="301" y="9"/>
                  </a:lnTo>
                  <a:lnTo>
                    <a:pt x="334" y="9"/>
                  </a:lnTo>
                  <a:lnTo>
                    <a:pt x="366" y="9"/>
                  </a:lnTo>
                  <a:lnTo>
                    <a:pt x="429" y="9"/>
                  </a:lnTo>
                  <a:lnTo>
                    <a:pt x="461" y="7"/>
                  </a:lnTo>
                  <a:lnTo>
                    <a:pt x="491" y="6"/>
                  </a:lnTo>
                  <a:lnTo>
                    <a:pt x="521" y="5"/>
                  </a:lnTo>
                  <a:lnTo>
                    <a:pt x="536" y="3"/>
                  </a:lnTo>
                  <a:lnTo>
                    <a:pt x="550" y="0"/>
                  </a:lnTo>
                  <a:lnTo>
                    <a:pt x="521" y="0"/>
                  </a:lnTo>
                  <a:lnTo>
                    <a:pt x="494" y="2"/>
                  </a:lnTo>
                  <a:lnTo>
                    <a:pt x="462" y="3"/>
                  </a:lnTo>
                  <a:lnTo>
                    <a:pt x="432" y="5"/>
                  </a:lnTo>
                  <a:lnTo>
                    <a:pt x="363" y="5"/>
                  </a:lnTo>
                  <a:lnTo>
                    <a:pt x="330" y="5"/>
                  </a:lnTo>
                  <a:lnTo>
                    <a:pt x="296" y="3"/>
                  </a:lnTo>
                  <a:lnTo>
                    <a:pt x="265" y="3"/>
                  </a:lnTo>
                  <a:lnTo>
                    <a:pt x="235" y="7"/>
                  </a:lnTo>
                  <a:lnTo>
                    <a:pt x="217" y="9"/>
                  </a:lnTo>
                  <a:lnTo>
                    <a:pt x="199" y="10"/>
                  </a:lnTo>
                  <a:lnTo>
                    <a:pt x="163" y="10"/>
                  </a:lnTo>
                  <a:lnTo>
                    <a:pt x="93" y="10"/>
                  </a:lnTo>
                  <a:lnTo>
                    <a:pt x="78" y="10"/>
                  </a:lnTo>
                  <a:lnTo>
                    <a:pt x="62" y="11"/>
                  </a:lnTo>
                  <a:lnTo>
                    <a:pt x="30" y="17"/>
                  </a:lnTo>
                  <a:lnTo>
                    <a:pt x="27" y="18"/>
                  </a:lnTo>
                  <a:lnTo>
                    <a:pt x="26" y="21"/>
                  </a:lnTo>
                  <a:lnTo>
                    <a:pt x="24" y="22"/>
                  </a:lnTo>
                  <a:lnTo>
                    <a:pt x="24" y="18"/>
                  </a:lnTo>
                  <a:lnTo>
                    <a:pt x="23" y="20"/>
                  </a:lnTo>
                  <a:lnTo>
                    <a:pt x="22" y="21"/>
                  </a:lnTo>
                  <a:lnTo>
                    <a:pt x="20" y="29"/>
                  </a:lnTo>
                  <a:lnTo>
                    <a:pt x="19" y="31"/>
                  </a:lnTo>
                  <a:lnTo>
                    <a:pt x="19" y="32"/>
                  </a:lnTo>
                  <a:lnTo>
                    <a:pt x="19" y="33"/>
                  </a:lnTo>
                  <a:lnTo>
                    <a:pt x="27" y="51"/>
                  </a:lnTo>
                  <a:lnTo>
                    <a:pt x="37" y="69"/>
                  </a:lnTo>
                  <a:lnTo>
                    <a:pt x="45" y="84"/>
                  </a:lnTo>
                  <a:lnTo>
                    <a:pt x="52" y="94"/>
                  </a:lnTo>
                  <a:lnTo>
                    <a:pt x="56" y="100"/>
                  </a:lnTo>
                  <a:lnTo>
                    <a:pt x="59" y="105"/>
                  </a:lnTo>
                  <a:lnTo>
                    <a:pt x="42" y="120"/>
                  </a:lnTo>
                  <a:lnTo>
                    <a:pt x="26" y="137"/>
                  </a:lnTo>
                  <a:lnTo>
                    <a:pt x="11" y="153"/>
                  </a:lnTo>
                  <a:lnTo>
                    <a:pt x="7" y="159"/>
                  </a:lnTo>
                  <a:lnTo>
                    <a:pt x="2" y="166"/>
                  </a:lnTo>
                  <a:lnTo>
                    <a:pt x="0" y="168"/>
                  </a:lnTo>
                  <a:lnTo>
                    <a:pt x="0" y="173"/>
                  </a:lnTo>
                  <a:lnTo>
                    <a:pt x="0" y="178"/>
                  </a:lnTo>
                  <a:lnTo>
                    <a:pt x="0" y="182"/>
                  </a:lnTo>
                  <a:lnTo>
                    <a:pt x="0" y="184"/>
                  </a:lnTo>
                  <a:lnTo>
                    <a:pt x="0" y="185"/>
                  </a:lnTo>
                  <a:lnTo>
                    <a:pt x="7" y="182"/>
                  </a:lnTo>
                  <a:lnTo>
                    <a:pt x="13" y="182"/>
                  </a:lnTo>
                  <a:lnTo>
                    <a:pt x="27" y="182"/>
                  </a:lnTo>
                  <a:lnTo>
                    <a:pt x="63" y="181"/>
                  </a:lnTo>
                  <a:lnTo>
                    <a:pt x="97" y="181"/>
                  </a:lnTo>
                  <a:lnTo>
                    <a:pt x="130" y="181"/>
                  </a:lnTo>
                  <a:lnTo>
                    <a:pt x="163" y="182"/>
                  </a:lnTo>
                  <a:lnTo>
                    <a:pt x="195" y="184"/>
                  </a:lnTo>
                  <a:lnTo>
                    <a:pt x="231" y="185"/>
                  </a:lnTo>
                  <a:lnTo>
                    <a:pt x="265" y="185"/>
                  </a:lnTo>
                  <a:lnTo>
                    <a:pt x="298" y="185"/>
                  </a:lnTo>
                  <a:lnTo>
                    <a:pt x="333" y="185"/>
                  </a:lnTo>
                  <a:lnTo>
                    <a:pt x="370" y="184"/>
                  </a:lnTo>
                  <a:lnTo>
                    <a:pt x="407" y="181"/>
                  </a:lnTo>
                  <a:lnTo>
                    <a:pt x="443" y="179"/>
                  </a:lnTo>
                  <a:lnTo>
                    <a:pt x="479" y="179"/>
                  </a:lnTo>
                  <a:lnTo>
                    <a:pt x="514" y="179"/>
                  </a:lnTo>
                  <a:lnTo>
                    <a:pt x="549" y="181"/>
                  </a:lnTo>
                  <a:lnTo>
                    <a:pt x="550" y="181"/>
                  </a:lnTo>
                  <a:lnTo>
                    <a:pt x="557" y="171"/>
                  </a:lnTo>
                  <a:lnTo>
                    <a:pt x="563" y="163"/>
                  </a:lnTo>
                  <a:lnTo>
                    <a:pt x="587" y="127"/>
                  </a:lnTo>
                  <a:lnTo>
                    <a:pt x="600" y="111"/>
                  </a:lnTo>
                  <a:lnTo>
                    <a:pt x="611" y="94"/>
                  </a:lnTo>
                  <a:lnTo>
                    <a:pt x="619" y="84"/>
                  </a:lnTo>
                  <a:lnTo>
                    <a:pt x="620" y="83"/>
                  </a:lnTo>
                  <a:lnTo>
                    <a:pt x="620" y="82"/>
                  </a:lnTo>
                  <a:lnTo>
                    <a:pt x="620" y="80"/>
                  </a:lnTo>
                  <a:close/>
                  <a:moveTo>
                    <a:pt x="44" y="76"/>
                  </a:moveTo>
                  <a:lnTo>
                    <a:pt x="44" y="76"/>
                  </a:lnTo>
                  <a:lnTo>
                    <a:pt x="34" y="57"/>
                  </a:lnTo>
                  <a:lnTo>
                    <a:pt x="24" y="36"/>
                  </a:lnTo>
                  <a:lnTo>
                    <a:pt x="26" y="35"/>
                  </a:lnTo>
                  <a:lnTo>
                    <a:pt x="24" y="33"/>
                  </a:lnTo>
                  <a:lnTo>
                    <a:pt x="24" y="31"/>
                  </a:lnTo>
                  <a:lnTo>
                    <a:pt x="24" y="27"/>
                  </a:lnTo>
                  <a:lnTo>
                    <a:pt x="24" y="24"/>
                  </a:lnTo>
                  <a:lnTo>
                    <a:pt x="33" y="42"/>
                  </a:lnTo>
                  <a:lnTo>
                    <a:pt x="41" y="60"/>
                  </a:lnTo>
                  <a:lnTo>
                    <a:pt x="51" y="76"/>
                  </a:lnTo>
                  <a:lnTo>
                    <a:pt x="60" y="94"/>
                  </a:lnTo>
                  <a:lnTo>
                    <a:pt x="63" y="98"/>
                  </a:lnTo>
                  <a:lnTo>
                    <a:pt x="63" y="100"/>
                  </a:lnTo>
                  <a:lnTo>
                    <a:pt x="63" y="101"/>
                  </a:lnTo>
                  <a:lnTo>
                    <a:pt x="59" y="105"/>
                  </a:lnTo>
                  <a:lnTo>
                    <a:pt x="58" y="97"/>
                  </a:lnTo>
                  <a:lnTo>
                    <a:pt x="53" y="90"/>
                  </a:lnTo>
                  <a:lnTo>
                    <a:pt x="44" y="76"/>
                  </a:lnTo>
                  <a:close/>
                  <a:moveTo>
                    <a:pt x="602" y="102"/>
                  </a:moveTo>
                  <a:lnTo>
                    <a:pt x="602" y="102"/>
                  </a:lnTo>
                  <a:lnTo>
                    <a:pt x="582" y="133"/>
                  </a:lnTo>
                  <a:lnTo>
                    <a:pt x="552" y="178"/>
                  </a:lnTo>
                  <a:lnTo>
                    <a:pt x="552" y="173"/>
                  </a:lnTo>
                  <a:lnTo>
                    <a:pt x="552" y="168"/>
                  </a:lnTo>
                  <a:lnTo>
                    <a:pt x="556" y="167"/>
                  </a:lnTo>
                  <a:lnTo>
                    <a:pt x="558" y="166"/>
                  </a:lnTo>
                  <a:lnTo>
                    <a:pt x="558" y="164"/>
                  </a:lnTo>
                  <a:lnTo>
                    <a:pt x="553" y="164"/>
                  </a:lnTo>
                  <a:lnTo>
                    <a:pt x="553" y="163"/>
                  </a:lnTo>
                  <a:lnTo>
                    <a:pt x="572" y="137"/>
                  </a:lnTo>
                  <a:lnTo>
                    <a:pt x="585" y="119"/>
                  </a:lnTo>
                  <a:lnTo>
                    <a:pt x="597" y="101"/>
                  </a:lnTo>
                  <a:lnTo>
                    <a:pt x="607" y="89"/>
                  </a:lnTo>
                  <a:lnTo>
                    <a:pt x="616" y="76"/>
                  </a:lnTo>
                  <a:lnTo>
                    <a:pt x="616" y="80"/>
                  </a:lnTo>
                  <a:lnTo>
                    <a:pt x="616" y="83"/>
                  </a:lnTo>
                  <a:lnTo>
                    <a:pt x="613" y="87"/>
                  </a:lnTo>
                  <a:lnTo>
                    <a:pt x="611" y="93"/>
                  </a:lnTo>
                  <a:lnTo>
                    <a:pt x="602" y="102"/>
                  </a:ln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accent1"/>
              </a:solidFill>
            </a:ln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8868F75F-970B-4A76-A2BD-3F2DFF7A66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19233" y="2531628"/>
              <a:ext cx="2466357" cy="8564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400" dirty="0">
                  <a:solidFill>
                    <a:schemeClr val="accent1"/>
                  </a:solidFill>
                  <a:latin typeface="+mn-lt"/>
                  <a:ea typeface="+mn-ea"/>
                  <a:cs typeface="+mn-ea"/>
                  <a:sym typeface="+mn-lt"/>
                </a:rPr>
                <a:t>PART 04</a:t>
              </a:r>
            </a:p>
          </p:txBody>
        </p:sp>
      </p:grpSp>
      <p:sp>
        <p:nvSpPr>
          <p:cNvPr id="39" name="矩形 47">
            <a:extLst>
              <a:ext uri="{FF2B5EF4-FFF2-40B4-BE49-F238E27FC236}">
                <a16:creationId xmlns:a16="http://schemas.microsoft.com/office/drawing/2014/main" id="{FC6B8B91-7EC5-44E3-BE60-F486925CBF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97554" y="3661193"/>
            <a:ext cx="2643072" cy="3462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buNone/>
            </a:pPr>
            <a:r>
              <a:rPr lang="en-US" altLang="zh-CN" sz="1800">
                <a:solidFill>
                  <a:schemeClr val="accent1"/>
                </a:solidFill>
                <a:cs typeface="+mn-ea"/>
                <a:sym typeface="+mn-lt"/>
              </a:rPr>
              <a:t>Expection</a:t>
            </a:r>
            <a:endParaRPr lang="en-US" altLang="zh-CN" sz="1800" dirty="0">
              <a:solidFill>
                <a:schemeClr val="accent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06AC29FF-E523-4868-B2A5-FD3C9A6741D8}"/>
              </a:ext>
            </a:extLst>
          </p:cNvPr>
          <p:cNvSpPr/>
          <p:nvPr/>
        </p:nvSpPr>
        <p:spPr>
          <a:xfrm>
            <a:off x="0" y="2274355"/>
            <a:ext cx="1164658" cy="48549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DF5EBE-4FA0-4E1B-A503-388E7DAC99D6}"/>
              </a:ext>
            </a:extLst>
          </p:cNvPr>
          <p:cNvSpPr txBox="1"/>
          <p:nvPr/>
        </p:nvSpPr>
        <p:spPr>
          <a:xfrm>
            <a:off x="0" y="2286624"/>
            <a:ext cx="11646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C</a:t>
            </a:r>
            <a:r>
              <a:rPr lang="en-US" altLang="zh-CN" sz="2000">
                <a:solidFill>
                  <a:schemeClr val="bg1"/>
                </a:solidFill>
              </a:rPr>
              <a:t>ontent</a:t>
            </a:r>
            <a:endParaRPr lang="en-US" sz="2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0809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3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1"/>
          <p:cNvSpPr>
            <a:spLocks noChangeArrowheads="1"/>
          </p:cNvSpPr>
          <p:nvPr/>
        </p:nvSpPr>
        <p:spPr bwMode="gray">
          <a:xfrm>
            <a:off x="3147817" y="1866863"/>
            <a:ext cx="2477515" cy="43088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r>
              <a:rPr lang="en-US" altLang="zh-CN" sz="2800" dirty="0">
                <a:solidFill>
                  <a:schemeClr val="accent1"/>
                </a:solidFill>
                <a:cs typeface="+mn-ea"/>
                <a:sym typeface="+mn-lt"/>
              </a:rPr>
              <a:t>Background</a:t>
            </a:r>
            <a:endParaRPr lang="zh-CN" altLang="en-US" sz="28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45" name="TextBox 5"/>
          <p:cNvSpPr txBox="1"/>
          <p:nvPr/>
        </p:nvSpPr>
        <p:spPr>
          <a:xfrm>
            <a:off x="2979945" y="2507868"/>
            <a:ext cx="2212709" cy="192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>
              <a:lnSpc>
                <a:spcPts val="1500"/>
              </a:lnSpc>
            </a:pPr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NFT </a:t>
            </a:r>
            <a:r>
              <a:rPr lang="en-US" altLang="zh-CN" sz="14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&amp; Metaverse</a:t>
            </a:r>
            <a:endParaRPr lang="en-US" altLang="zh-CN" sz="140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TextBox 12"/>
          <p:cNvSpPr txBox="1"/>
          <p:nvPr/>
        </p:nvSpPr>
        <p:spPr>
          <a:xfrm>
            <a:off x="3345713" y="1015032"/>
            <a:ext cx="1125988" cy="677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4400" b="1">
                <a:ln w="12700">
                  <a:noFill/>
                </a:ln>
                <a:solidFill>
                  <a:schemeClr val="bg1"/>
                </a:solidFill>
                <a:effectLst/>
                <a:latin typeface="Agency FB" panose="020B0503020202020204" pitchFamily="34" charset="0"/>
                <a:ea typeface="微软雅黑" pitchFamily="34" charset="-122"/>
              </a:defRPr>
            </a:lvl1pPr>
          </a:lstStyle>
          <a:p>
            <a:r>
              <a:rPr lang="en-US" altLang="zh-CN" b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Part</a:t>
            </a:r>
            <a:endParaRPr lang="zh-CN" altLang="en-US" b="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Freeform 10"/>
          <p:cNvSpPr>
            <a:spLocks/>
          </p:cNvSpPr>
          <p:nvPr/>
        </p:nvSpPr>
        <p:spPr bwMode="auto">
          <a:xfrm>
            <a:off x="4601342" y="1015031"/>
            <a:ext cx="124705" cy="552531"/>
          </a:xfrm>
          <a:custGeom>
            <a:avLst/>
            <a:gdLst>
              <a:gd name="T0" fmla="*/ 74 w 74"/>
              <a:gd name="T1" fmla="*/ 365 h 365"/>
              <a:gd name="T2" fmla="*/ 22 w 74"/>
              <a:gd name="T3" fmla="*/ 365 h 365"/>
              <a:gd name="T4" fmla="*/ 22 w 74"/>
              <a:gd name="T5" fmla="*/ 109 h 365"/>
              <a:gd name="T6" fmla="*/ 0 w 74"/>
              <a:gd name="T7" fmla="*/ 109 h 365"/>
              <a:gd name="T8" fmla="*/ 0 w 74"/>
              <a:gd name="T9" fmla="*/ 100 h 365"/>
              <a:gd name="T10" fmla="*/ 29 w 74"/>
              <a:gd name="T11" fmla="*/ 0 h 365"/>
              <a:gd name="T12" fmla="*/ 74 w 74"/>
              <a:gd name="T13" fmla="*/ 0 h 365"/>
              <a:gd name="T14" fmla="*/ 74 w 74"/>
              <a:gd name="T15" fmla="*/ 365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4" h="365">
                <a:moveTo>
                  <a:pt x="74" y="365"/>
                </a:moveTo>
                <a:lnTo>
                  <a:pt x="22" y="365"/>
                </a:lnTo>
                <a:lnTo>
                  <a:pt x="22" y="109"/>
                </a:lnTo>
                <a:lnTo>
                  <a:pt x="0" y="109"/>
                </a:lnTo>
                <a:lnTo>
                  <a:pt x="0" y="100"/>
                </a:lnTo>
                <a:lnTo>
                  <a:pt x="29" y="0"/>
                </a:lnTo>
                <a:lnTo>
                  <a:pt x="74" y="0"/>
                </a:lnTo>
                <a:lnTo>
                  <a:pt x="74" y="3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10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2" name="组合 5"/>
          <p:cNvGrpSpPr/>
          <p:nvPr/>
        </p:nvGrpSpPr>
        <p:grpSpPr>
          <a:xfrm>
            <a:off x="3660645" y="2898890"/>
            <a:ext cx="1080120" cy="1386749"/>
            <a:chOff x="7230304" y="933723"/>
            <a:chExt cx="394594" cy="506457"/>
          </a:xfrm>
        </p:grpSpPr>
        <p:sp>
          <p:nvSpPr>
            <p:cNvPr id="9" name="Freeform 5"/>
            <p:cNvSpPr>
              <a:spLocks/>
            </p:cNvSpPr>
            <p:nvPr/>
          </p:nvSpPr>
          <p:spPr bwMode="auto">
            <a:xfrm>
              <a:off x="7388265" y="1170356"/>
              <a:ext cx="4303" cy="31961"/>
            </a:xfrm>
            <a:custGeom>
              <a:avLst/>
              <a:gdLst>
                <a:gd name="T0" fmla="*/ 5 w 5"/>
                <a:gd name="T1" fmla="*/ 0 h 38"/>
                <a:gd name="T2" fmla="*/ 0 w 5"/>
                <a:gd name="T3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" h="38">
                  <a:moveTo>
                    <a:pt x="5" y="0"/>
                  </a:moveTo>
                  <a:cubicBezTo>
                    <a:pt x="5" y="0"/>
                    <a:pt x="0" y="27"/>
                    <a:pt x="0" y="38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7431903" y="1167898"/>
              <a:ext cx="8605" cy="27659"/>
            </a:xfrm>
            <a:custGeom>
              <a:avLst/>
              <a:gdLst>
                <a:gd name="T0" fmla="*/ 0 w 10"/>
                <a:gd name="T1" fmla="*/ 0 h 33"/>
                <a:gd name="T2" fmla="*/ 10 w 10"/>
                <a:gd name="T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" h="33">
                  <a:moveTo>
                    <a:pt x="0" y="0"/>
                  </a:moveTo>
                  <a:cubicBezTo>
                    <a:pt x="0" y="0"/>
                    <a:pt x="7" y="13"/>
                    <a:pt x="10" y="33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Freeform 7"/>
            <p:cNvSpPr>
              <a:spLocks/>
            </p:cNvSpPr>
            <p:nvPr/>
          </p:nvSpPr>
          <p:spPr bwMode="auto">
            <a:xfrm>
              <a:off x="7462020" y="1147000"/>
              <a:ext cx="23971" cy="20283"/>
            </a:xfrm>
            <a:custGeom>
              <a:avLst/>
              <a:gdLst>
                <a:gd name="T0" fmla="*/ 0 w 29"/>
                <a:gd name="T1" fmla="*/ 0 h 24"/>
                <a:gd name="T2" fmla="*/ 29 w 29"/>
                <a:gd name="T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9" h="24">
                  <a:moveTo>
                    <a:pt x="0" y="0"/>
                  </a:moveTo>
                  <a:cubicBezTo>
                    <a:pt x="0" y="0"/>
                    <a:pt x="27" y="13"/>
                    <a:pt x="29" y="24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2" name="Freeform 8"/>
            <p:cNvSpPr>
              <a:spLocks/>
            </p:cNvSpPr>
            <p:nvPr/>
          </p:nvSpPr>
          <p:spPr bwMode="auto">
            <a:xfrm>
              <a:off x="7367982" y="1353517"/>
              <a:ext cx="242165" cy="86663"/>
            </a:xfrm>
            <a:custGeom>
              <a:avLst/>
              <a:gdLst>
                <a:gd name="T0" fmla="*/ 281 w 289"/>
                <a:gd name="T1" fmla="*/ 0 h 104"/>
                <a:gd name="T2" fmla="*/ 289 w 289"/>
                <a:gd name="T3" fmla="*/ 3 h 104"/>
                <a:gd name="T4" fmla="*/ 166 w 289"/>
                <a:gd name="T5" fmla="*/ 97 h 104"/>
                <a:gd name="T6" fmla="*/ 0 w 289"/>
                <a:gd name="T7" fmla="*/ 40 h 104"/>
                <a:gd name="T8" fmla="*/ 21 w 289"/>
                <a:gd name="T9" fmla="*/ 30 h 104"/>
                <a:gd name="T10" fmla="*/ 32 w 289"/>
                <a:gd name="T11" fmla="*/ 2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9" h="104">
                  <a:moveTo>
                    <a:pt x="281" y="0"/>
                  </a:moveTo>
                  <a:cubicBezTo>
                    <a:pt x="289" y="3"/>
                    <a:pt x="289" y="3"/>
                    <a:pt x="289" y="3"/>
                  </a:cubicBezTo>
                  <a:cubicBezTo>
                    <a:pt x="289" y="3"/>
                    <a:pt x="215" y="72"/>
                    <a:pt x="166" y="97"/>
                  </a:cubicBezTo>
                  <a:cubicBezTo>
                    <a:pt x="166" y="97"/>
                    <a:pt x="75" y="104"/>
                    <a:pt x="0" y="40"/>
                  </a:cubicBezTo>
                  <a:cubicBezTo>
                    <a:pt x="0" y="40"/>
                    <a:pt x="6" y="38"/>
                    <a:pt x="21" y="30"/>
                  </a:cubicBezTo>
                  <a:cubicBezTo>
                    <a:pt x="32" y="24"/>
                    <a:pt x="32" y="24"/>
                    <a:pt x="32" y="24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3" name="Freeform 9"/>
            <p:cNvSpPr>
              <a:spLocks/>
            </p:cNvSpPr>
            <p:nvPr/>
          </p:nvSpPr>
          <p:spPr bwMode="auto">
            <a:xfrm>
              <a:off x="7348928" y="1286522"/>
              <a:ext cx="275970" cy="120468"/>
            </a:xfrm>
            <a:custGeom>
              <a:avLst/>
              <a:gdLst>
                <a:gd name="T0" fmla="*/ 172 w 330"/>
                <a:gd name="T1" fmla="*/ 11 h 144"/>
                <a:gd name="T2" fmla="*/ 193 w 330"/>
                <a:gd name="T3" fmla="*/ 0 h 144"/>
                <a:gd name="T4" fmla="*/ 212 w 330"/>
                <a:gd name="T5" fmla="*/ 14 h 144"/>
                <a:gd name="T6" fmla="*/ 235 w 330"/>
                <a:gd name="T7" fmla="*/ 27 h 144"/>
                <a:gd name="T8" fmla="*/ 330 w 330"/>
                <a:gd name="T9" fmla="*/ 61 h 144"/>
                <a:gd name="T10" fmla="*/ 234 w 330"/>
                <a:gd name="T11" fmla="*/ 109 h 144"/>
                <a:gd name="T12" fmla="*/ 151 w 330"/>
                <a:gd name="T13" fmla="*/ 133 h 144"/>
                <a:gd name="T14" fmla="*/ 0 w 330"/>
                <a:gd name="T15" fmla="*/ 36 h 144"/>
                <a:gd name="T16" fmla="*/ 35 w 330"/>
                <a:gd name="T17" fmla="*/ 39 h 144"/>
                <a:gd name="T18" fmla="*/ 46 w 330"/>
                <a:gd name="T19" fmla="*/ 39 h 144"/>
                <a:gd name="T20" fmla="*/ 62 w 330"/>
                <a:gd name="T21" fmla="*/ 37 h 144"/>
                <a:gd name="T22" fmla="*/ 115 w 330"/>
                <a:gd name="T23" fmla="*/ 26 h 144"/>
                <a:gd name="T24" fmla="*/ 156 w 330"/>
                <a:gd name="T25" fmla="*/ 17 h 144"/>
                <a:gd name="T26" fmla="*/ 162 w 330"/>
                <a:gd name="T27" fmla="*/ 1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30" h="144">
                  <a:moveTo>
                    <a:pt x="172" y="11"/>
                  </a:moveTo>
                  <a:cubicBezTo>
                    <a:pt x="172" y="11"/>
                    <a:pt x="181" y="9"/>
                    <a:pt x="193" y="0"/>
                  </a:cubicBezTo>
                  <a:cubicBezTo>
                    <a:pt x="193" y="0"/>
                    <a:pt x="200" y="6"/>
                    <a:pt x="212" y="14"/>
                  </a:cubicBezTo>
                  <a:cubicBezTo>
                    <a:pt x="235" y="27"/>
                    <a:pt x="235" y="27"/>
                    <a:pt x="235" y="27"/>
                  </a:cubicBezTo>
                  <a:cubicBezTo>
                    <a:pt x="261" y="42"/>
                    <a:pt x="295" y="57"/>
                    <a:pt x="330" y="61"/>
                  </a:cubicBezTo>
                  <a:cubicBezTo>
                    <a:pt x="330" y="61"/>
                    <a:pt x="291" y="91"/>
                    <a:pt x="234" y="109"/>
                  </a:cubicBezTo>
                  <a:cubicBezTo>
                    <a:pt x="189" y="123"/>
                    <a:pt x="151" y="133"/>
                    <a:pt x="151" y="133"/>
                  </a:cubicBezTo>
                  <a:cubicBezTo>
                    <a:pt x="56" y="144"/>
                    <a:pt x="0" y="36"/>
                    <a:pt x="0" y="36"/>
                  </a:cubicBezTo>
                  <a:cubicBezTo>
                    <a:pt x="9" y="39"/>
                    <a:pt x="21" y="40"/>
                    <a:pt x="35" y="39"/>
                  </a:cubicBezTo>
                  <a:cubicBezTo>
                    <a:pt x="46" y="39"/>
                    <a:pt x="46" y="39"/>
                    <a:pt x="46" y="39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79" y="34"/>
                    <a:pt x="98" y="30"/>
                    <a:pt x="115" y="26"/>
                  </a:cubicBezTo>
                  <a:cubicBezTo>
                    <a:pt x="156" y="17"/>
                    <a:pt x="156" y="17"/>
                    <a:pt x="156" y="17"/>
                  </a:cubicBezTo>
                  <a:cubicBezTo>
                    <a:pt x="162" y="15"/>
                    <a:pt x="162" y="15"/>
                    <a:pt x="162" y="15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7403630" y="1370726"/>
              <a:ext cx="75600" cy="27044"/>
            </a:xfrm>
            <a:custGeom>
              <a:avLst/>
              <a:gdLst>
                <a:gd name="T0" fmla="*/ 91 w 91"/>
                <a:gd name="T1" fmla="*/ 30 h 32"/>
                <a:gd name="T2" fmla="*/ 49 w 91"/>
                <a:gd name="T3" fmla="*/ 0 h 32"/>
                <a:gd name="T4" fmla="*/ 0 w 91"/>
                <a:gd name="T5" fmla="*/ 9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1" h="32">
                  <a:moveTo>
                    <a:pt x="91" y="30"/>
                  </a:moveTo>
                  <a:cubicBezTo>
                    <a:pt x="91" y="30"/>
                    <a:pt x="55" y="32"/>
                    <a:pt x="49" y="0"/>
                  </a:cubicBezTo>
                  <a:cubicBezTo>
                    <a:pt x="49" y="0"/>
                    <a:pt x="30" y="24"/>
                    <a:pt x="0" y="9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7304060" y="1008708"/>
              <a:ext cx="163492" cy="138292"/>
            </a:xfrm>
            <a:custGeom>
              <a:avLst/>
              <a:gdLst>
                <a:gd name="T0" fmla="*/ 196 w 196"/>
                <a:gd name="T1" fmla="*/ 101 h 165"/>
                <a:gd name="T2" fmla="*/ 131 w 196"/>
                <a:gd name="T3" fmla="*/ 142 h 165"/>
                <a:gd name="T4" fmla="*/ 69 w 196"/>
                <a:gd name="T5" fmla="*/ 159 h 165"/>
                <a:gd name="T6" fmla="*/ 12 w 196"/>
                <a:gd name="T7" fmla="*/ 142 h 165"/>
                <a:gd name="T8" fmla="*/ 17 w 196"/>
                <a:gd name="T9" fmla="*/ 36 h 165"/>
                <a:gd name="T10" fmla="*/ 36 w 196"/>
                <a:gd name="T11" fmla="*/ 12 h 165"/>
                <a:gd name="T12" fmla="*/ 87 w 196"/>
                <a:gd name="T13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6" h="165">
                  <a:moveTo>
                    <a:pt x="196" y="101"/>
                  </a:moveTo>
                  <a:cubicBezTo>
                    <a:pt x="177" y="119"/>
                    <a:pt x="151" y="133"/>
                    <a:pt x="131" y="142"/>
                  </a:cubicBezTo>
                  <a:cubicBezTo>
                    <a:pt x="112" y="150"/>
                    <a:pt x="90" y="157"/>
                    <a:pt x="69" y="159"/>
                  </a:cubicBezTo>
                  <a:cubicBezTo>
                    <a:pt x="48" y="162"/>
                    <a:pt x="21" y="165"/>
                    <a:pt x="12" y="142"/>
                  </a:cubicBezTo>
                  <a:cubicBezTo>
                    <a:pt x="0" y="111"/>
                    <a:pt x="2" y="66"/>
                    <a:pt x="17" y="36"/>
                  </a:cubicBezTo>
                  <a:cubicBezTo>
                    <a:pt x="19" y="32"/>
                    <a:pt x="30" y="12"/>
                    <a:pt x="36" y="12"/>
                  </a:cubicBezTo>
                  <a:cubicBezTo>
                    <a:pt x="36" y="12"/>
                    <a:pt x="60" y="14"/>
                    <a:pt x="87" y="0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6" name="Freeform 12"/>
            <p:cNvSpPr>
              <a:spLocks/>
            </p:cNvSpPr>
            <p:nvPr/>
          </p:nvSpPr>
          <p:spPr bwMode="auto">
            <a:xfrm>
              <a:off x="7320655" y="942328"/>
              <a:ext cx="169024" cy="141365"/>
            </a:xfrm>
            <a:custGeom>
              <a:avLst/>
              <a:gdLst>
                <a:gd name="T0" fmla="*/ 13 w 202"/>
                <a:gd name="T1" fmla="*/ 85 h 169"/>
                <a:gd name="T2" fmla="*/ 2 w 202"/>
                <a:gd name="T3" fmla="*/ 32 h 169"/>
                <a:gd name="T4" fmla="*/ 8 w 202"/>
                <a:gd name="T5" fmla="*/ 18 h 169"/>
                <a:gd name="T6" fmla="*/ 37 w 202"/>
                <a:gd name="T7" fmla="*/ 3 h 169"/>
                <a:gd name="T8" fmla="*/ 53 w 202"/>
                <a:gd name="T9" fmla="*/ 10 h 169"/>
                <a:gd name="T10" fmla="*/ 88 w 202"/>
                <a:gd name="T11" fmla="*/ 57 h 169"/>
                <a:gd name="T12" fmla="*/ 97 w 202"/>
                <a:gd name="T13" fmla="*/ 57 h 169"/>
                <a:gd name="T14" fmla="*/ 121 w 202"/>
                <a:gd name="T15" fmla="*/ 62 h 169"/>
                <a:gd name="T16" fmla="*/ 183 w 202"/>
                <a:gd name="T17" fmla="*/ 107 h 169"/>
                <a:gd name="T18" fmla="*/ 186 w 202"/>
                <a:gd name="T19" fmla="*/ 169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2" h="169">
                  <a:moveTo>
                    <a:pt x="13" y="85"/>
                  </a:moveTo>
                  <a:cubicBezTo>
                    <a:pt x="2" y="32"/>
                    <a:pt x="2" y="32"/>
                    <a:pt x="2" y="32"/>
                  </a:cubicBezTo>
                  <a:cubicBezTo>
                    <a:pt x="0" y="20"/>
                    <a:pt x="8" y="18"/>
                    <a:pt x="8" y="18"/>
                  </a:cubicBezTo>
                  <a:cubicBezTo>
                    <a:pt x="37" y="3"/>
                    <a:pt x="37" y="3"/>
                    <a:pt x="37" y="3"/>
                  </a:cubicBezTo>
                  <a:cubicBezTo>
                    <a:pt x="47" y="0"/>
                    <a:pt x="53" y="10"/>
                    <a:pt x="53" y="10"/>
                  </a:cubicBezTo>
                  <a:cubicBezTo>
                    <a:pt x="53" y="10"/>
                    <a:pt x="88" y="57"/>
                    <a:pt x="88" y="57"/>
                  </a:cubicBezTo>
                  <a:cubicBezTo>
                    <a:pt x="88" y="58"/>
                    <a:pt x="96" y="57"/>
                    <a:pt x="97" y="57"/>
                  </a:cubicBezTo>
                  <a:cubicBezTo>
                    <a:pt x="105" y="58"/>
                    <a:pt x="113" y="60"/>
                    <a:pt x="121" y="62"/>
                  </a:cubicBezTo>
                  <a:cubicBezTo>
                    <a:pt x="147" y="70"/>
                    <a:pt x="166" y="86"/>
                    <a:pt x="183" y="107"/>
                  </a:cubicBezTo>
                  <a:cubicBezTo>
                    <a:pt x="202" y="129"/>
                    <a:pt x="199" y="150"/>
                    <a:pt x="186" y="169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7" name="Line 13"/>
            <p:cNvSpPr>
              <a:spLocks noChangeShapeType="1"/>
            </p:cNvSpPr>
            <p:nvPr/>
          </p:nvSpPr>
          <p:spPr bwMode="auto">
            <a:xfrm>
              <a:off x="7359992" y="970601"/>
              <a:ext cx="7990" cy="12293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8" name="Line 14"/>
            <p:cNvSpPr>
              <a:spLocks noChangeShapeType="1"/>
            </p:cNvSpPr>
            <p:nvPr/>
          </p:nvSpPr>
          <p:spPr bwMode="auto">
            <a:xfrm>
              <a:off x="7342167" y="977362"/>
              <a:ext cx="4917" cy="14751"/>
            </a:xfrm>
            <a:prstGeom prst="line">
              <a:avLst/>
            </a:pr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9" name="Freeform 15"/>
            <p:cNvSpPr>
              <a:spLocks/>
            </p:cNvSpPr>
            <p:nvPr/>
          </p:nvSpPr>
          <p:spPr bwMode="auto">
            <a:xfrm>
              <a:off x="7322499" y="933723"/>
              <a:ext cx="25815" cy="23356"/>
            </a:xfrm>
            <a:custGeom>
              <a:avLst/>
              <a:gdLst>
                <a:gd name="T0" fmla="*/ 31 w 31"/>
                <a:gd name="T1" fmla="*/ 13 h 28"/>
                <a:gd name="T2" fmla="*/ 25 w 31"/>
                <a:gd name="T3" fmla="*/ 5 h 28"/>
                <a:gd name="T4" fmla="*/ 16 w 31"/>
                <a:gd name="T5" fmla="*/ 2 h 28"/>
                <a:gd name="T6" fmla="*/ 4 w 31"/>
                <a:gd name="T7" fmla="*/ 7 h 28"/>
                <a:gd name="T8" fmla="*/ 2 w 31"/>
                <a:gd name="T9" fmla="*/ 17 h 28"/>
                <a:gd name="T10" fmla="*/ 4 w 31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28">
                  <a:moveTo>
                    <a:pt x="31" y="13"/>
                  </a:moveTo>
                  <a:cubicBezTo>
                    <a:pt x="25" y="5"/>
                    <a:pt x="25" y="5"/>
                    <a:pt x="25" y="5"/>
                  </a:cubicBezTo>
                  <a:cubicBezTo>
                    <a:pt x="25" y="5"/>
                    <a:pt x="21" y="0"/>
                    <a:pt x="16" y="2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0" y="11"/>
                    <a:pt x="2" y="17"/>
                  </a:cubicBezTo>
                  <a:cubicBezTo>
                    <a:pt x="4" y="28"/>
                    <a:pt x="4" y="28"/>
                    <a:pt x="4" y="28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0" name="Freeform 16"/>
            <p:cNvSpPr>
              <a:spLocks/>
            </p:cNvSpPr>
            <p:nvPr/>
          </p:nvSpPr>
          <p:spPr bwMode="auto">
            <a:xfrm>
              <a:off x="7230304" y="954620"/>
              <a:ext cx="95268" cy="170868"/>
            </a:xfrm>
            <a:custGeom>
              <a:avLst/>
              <a:gdLst>
                <a:gd name="T0" fmla="*/ 112 w 114"/>
                <a:gd name="T1" fmla="*/ 0 h 204"/>
                <a:gd name="T2" fmla="*/ 7 w 114"/>
                <a:gd name="T3" fmla="*/ 186 h 204"/>
                <a:gd name="T4" fmla="*/ 11 w 114"/>
                <a:gd name="T5" fmla="*/ 199 h 204"/>
                <a:gd name="T6" fmla="*/ 28 w 114"/>
                <a:gd name="T7" fmla="*/ 194 h 204"/>
                <a:gd name="T8" fmla="*/ 114 w 114"/>
                <a:gd name="T9" fmla="*/ 36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204">
                  <a:moveTo>
                    <a:pt x="112" y="0"/>
                  </a:moveTo>
                  <a:cubicBezTo>
                    <a:pt x="7" y="186"/>
                    <a:pt x="7" y="186"/>
                    <a:pt x="7" y="186"/>
                  </a:cubicBezTo>
                  <a:cubicBezTo>
                    <a:pt x="7" y="186"/>
                    <a:pt x="0" y="194"/>
                    <a:pt x="11" y="199"/>
                  </a:cubicBezTo>
                  <a:cubicBezTo>
                    <a:pt x="11" y="199"/>
                    <a:pt x="23" y="204"/>
                    <a:pt x="28" y="194"/>
                  </a:cubicBezTo>
                  <a:cubicBezTo>
                    <a:pt x="54" y="142"/>
                    <a:pt x="114" y="36"/>
                    <a:pt x="114" y="36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1" name="Freeform 17"/>
            <p:cNvSpPr>
              <a:spLocks/>
            </p:cNvSpPr>
            <p:nvPr/>
          </p:nvSpPr>
          <p:spPr bwMode="auto">
            <a:xfrm>
              <a:off x="7233377" y="1121186"/>
              <a:ext cx="101414" cy="228029"/>
            </a:xfrm>
            <a:custGeom>
              <a:avLst/>
              <a:gdLst>
                <a:gd name="T0" fmla="*/ 121 w 121"/>
                <a:gd name="T1" fmla="*/ 272 h 273"/>
                <a:gd name="T2" fmla="*/ 103 w 121"/>
                <a:gd name="T3" fmla="*/ 223 h 273"/>
                <a:gd name="T4" fmla="*/ 90 w 121"/>
                <a:gd name="T5" fmla="*/ 186 h 273"/>
                <a:gd name="T6" fmla="*/ 82 w 121"/>
                <a:gd name="T7" fmla="*/ 162 h 273"/>
                <a:gd name="T8" fmla="*/ 25 w 121"/>
                <a:gd name="T9" fmla="*/ 8 h 273"/>
                <a:gd name="T10" fmla="*/ 10 w 121"/>
                <a:gd name="T11" fmla="*/ 5 h 273"/>
                <a:gd name="T12" fmla="*/ 3 w 121"/>
                <a:gd name="T13" fmla="*/ 14 h 273"/>
                <a:gd name="T14" fmla="*/ 61 w 121"/>
                <a:gd name="T15" fmla="*/ 165 h 273"/>
                <a:gd name="T16" fmla="*/ 69 w 121"/>
                <a:gd name="T17" fmla="*/ 186 h 273"/>
                <a:gd name="T18" fmla="*/ 83 w 121"/>
                <a:gd name="T19" fmla="*/ 226 h 273"/>
                <a:gd name="T20" fmla="*/ 100 w 121"/>
                <a:gd name="T21" fmla="*/ 273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1" h="273">
                  <a:moveTo>
                    <a:pt x="121" y="272"/>
                  </a:moveTo>
                  <a:cubicBezTo>
                    <a:pt x="103" y="223"/>
                    <a:pt x="103" y="223"/>
                    <a:pt x="103" y="223"/>
                  </a:cubicBezTo>
                  <a:cubicBezTo>
                    <a:pt x="90" y="186"/>
                    <a:pt x="90" y="186"/>
                    <a:pt x="90" y="186"/>
                  </a:cubicBezTo>
                  <a:cubicBezTo>
                    <a:pt x="82" y="162"/>
                    <a:pt x="82" y="162"/>
                    <a:pt x="82" y="162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1" y="0"/>
                    <a:pt x="10" y="5"/>
                    <a:pt x="10" y="5"/>
                  </a:cubicBezTo>
                  <a:cubicBezTo>
                    <a:pt x="0" y="8"/>
                    <a:pt x="3" y="14"/>
                    <a:pt x="3" y="14"/>
                  </a:cubicBezTo>
                  <a:cubicBezTo>
                    <a:pt x="61" y="165"/>
                    <a:pt x="61" y="165"/>
                    <a:pt x="61" y="165"/>
                  </a:cubicBezTo>
                  <a:cubicBezTo>
                    <a:pt x="69" y="186"/>
                    <a:pt x="69" y="186"/>
                    <a:pt x="69" y="186"/>
                  </a:cubicBezTo>
                  <a:cubicBezTo>
                    <a:pt x="83" y="226"/>
                    <a:pt x="83" y="226"/>
                    <a:pt x="83" y="226"/>
                  </a:cubicBezTo>
                  <a:cubicBezTo>
                    <a:pt x="100" y="273"/>
                    <a:pt x="100" y="273"/>
                    <a:pt x="100" y="273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7238909" y="1349829"/>
              <a:ext cx="159190" cy="66380"/>
            </a:xfrm>
            <a:custGeom>
              <a:avLst/>
              <a:gdLst>
                <a:gd name="T0" fmla="*/ 191 w 191"/>
                <a:gd name="T1" fmla="*/ 68 h 79"/>
                <a:gd name="T2" fmla="*/ 105 w 191"/>
                <a:gd name="T3" fmla="*/ 78 h 79"/>
                <a:gd name="T4" fmla="*/ 44 w 191"/>
                <a:gd name="T5" fmla="*/ 75 h 79"/>
                <a:gd name="T6" fmla="*/ 21 w 191"/>
                <a:gd name="T7" fmla="*/ 70 h 79"/>
                <a:gd name="T8" fmla="*/ 4 w 191"/>
                <a:gd name="T9" fmla="*/ 62 h 79"/>
                <a:gd name="T10" fmla="*/ 2 w 191"/>
                <a:gd name="T11" fmla="*/ 44 h 79"/>
                <a:gd name="T12" fmla="*/ 2 w 191"/>
                <a:gd name="T13" fmla="*/ 44 h 79"/>
                <a:gd name="T14" fmla="*/ 21 w 191"/>
                <a:gd name="T15" fmla="*/ 22 h 79"/>
                <a:gd name="T16" fmla="*/ 51 w 191"/>
                <a:gd name="T17" fmla="*/ 8 h 79"/>
                <a:gd name="T18" fmla="*/ 69 w 191"/>
                <a:gd name="T19" fmla="*/ 3 h 79"/>
                <a:gd name="T20" fmla="*/ 105 w 191"/>
                <a:gd name="T21" fmla="*/ 0 h 79"/>
                <a:gd name="T22" fmla="*/ 168 w 191"/>
                <a:gd name="T23" fmla="*/ 11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1" h="79">
                  <a:moveTo>
                    <a:pt x="191" y="68"/>
                  </a:moveTo>
                  <a:cubicBezTo>
                    <a:pt x="161" y="79"/>
                    <a:pt x="105" y="78"/>
                    <a:pt x="105" y="78"/>
                  </a:cubicBezTo>
                  <a:cubicBezTo>
                    <a:pt x="85" y="78"/>
                    <a:pt x="64" y="78"/>
                    <a:pt x="44" y="75"/>
                  </a:cubicBezTo>
                  <a:cubicBezTo>
                    <a:pt x="36" y="74"/>
                    <a:pt x="29" y="73"/>
                    <a:pt x="21" y="70"/>
                  </a:cubicBezTo>
                  <a:cubicBezTo>
                    <a:pt x="15" y="69"/>
                    <a:pt x="8" y="66"/>
                    <a:pt x="4" y="62"/>
                  </a:cubicBezTo>
                  <a:cubicBezTo>
                    <a:pt x="0" y="57"/>
                    <a:pt x="1" y="50"/>
                    <a:pt x="2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5" y="34"/>
                    <a:pt x="13" y="28"/>
                    <a:pt x="21" y="22"/>
                  </a:cubicBezTo>
                  <a:cubicBezTo>
                    <a:pt x="30" y="16"/>
                    <a:pt x="40" y="11"/>
                    <a:pt x="51" y="8"/>
                  </a:cubicBezTo>
                  <a:cubicBezTo>
                    <a:pt x="57" y="6"/>
                    <a:pt x="63" y="4"/>
                    <a:pt x="69" y="3"/>
                  </a:cubicBezTo>
                  <a:cubicBezTo>
                    <a:pt x="81" y="1"/>
                    <a:pt x="93" y="0"/>
                    <a:pt x="105" y="0"/>
                  </a:cubicBezTo>
                  <a:cubicBezTo>
                    <a:pt x="128" y="0"/>
                    <a:pt x="150" y="4"/>
                    <a:pt x="168" y="11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7258577" y="1381790"/>
              <a:ext cx="97727" cy="6146"/>
            </a:xfrm>
            <a:custGeom>
              <a:avLst/>
              <a:gdLst>
                <a:gd name="T0" fmla="*/ 117 w 117"/>
                <a:gd name="T1" fmla="*/ 4 h 7"/>
                <a:gd name="T2" fmla="*/ 17 w 117"/>
                <a:gd name="T3" fmla="*/ 3 h 7"/>
                <a:gd name="T4" fmla="*/ 0 w 117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" h="7">
                  <a:moveTo>
                    <a:pt x="117" y="4"/>
                  </a:moveTo>
                  <a:cubicBezTo>
                    <a:pt x="77" y="7"/>
                    <a:pt x="41" y="5"/>
                    <a:pt x="17" y="3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463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50"/>
                            </p:stCondLst>
                            <p:childTnLst>
                              <p:par>
                                <p:cTn id="1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1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6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45" grpId="0" build="p"/>
      <p:bldP spid="4" grpId="0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4"/>
          <p:cNvGrpSpPr>
            <a:grpSpLocks noChangeAspect="1"/>
          </p:cNvGrpSpPr>
          <p:nvPr/>
        </p:nvGrpSpPr>
        <p:grpSpPr bwMode="auto">
          <a:xfrm rot="891772">
            <a:off x="391135" y="413786"/>
            <a:ext cx="380981" cy="689755"/>
            <a:chOff x="472" y="425"/>
            <a:chExt cx="363" cy="657"/>
          </a:xfrm>
        </p:grpSpPr>
        <p:sp>
          <p:nvSpPr>
            <p:cNvPr id="250" name="Freeform 5"/>
            <p:cNvSpPr>
              <a:spLocks noEditPoints="1"/>
            </p:cNvSpPr>
            <p:nvPr/>
          </p:nvSpPr>
          <p:spPr bwMode="auto">
            <a:xfrm>
              <a:off x="472" y="425"/>
              <a:ext cx="335" cy="657"/>
            </a:xfrm>
            <a:custGeom>
              <a:avLst/>
              <a:gdLst>
                <a:gd name="T0" fmla="*/ 81 w 154"/>
                <a:gd name="T1" fmla="*/ 9 h 305"/>
                <a:gd name="T2" fmla="*/ 48 w 154"/>
                <a:gd name="T3" fmla="*/ 43 h 305"/>
                <a:gd name="T4" fmla="*/ 49 w 154"/>
                <a:gd name="T5" fmla="*/ 47 h 305"/>
                <a:gd name="T6" fmla="*/ 30 w 154"/>
                <a:gd name="T7" fmla="*/ 143 h 305"/>
                <a:gd name="T8" fmla="*/ 21 w 154"/>
                <a:gd name="T9" fmla="*/ 158 h 305"/>
                <a:gd name="T10" fmla="*/ 88 w 154"/>
                <a:gd name="T11" fmla="*/ 243 h 305"/>
                <a:gd name="T12" fmla="*/ 101 w 154"/>
                <a:gd name="T13" fmla="*/ 243 h 305"/>
                <a:gd name="T14" fmla="*/ 91 w 154"/>
                <a:gd name="T15" fmla="*/ 285 h 305"/>
                <a:gd name="T16" fmla="*/ 85 w 154"/>
                <a:gd name="T17" fmla="*/ 275 h 305"/>
                <a:gd name="T18" fmla="*/ 81 w 154"/>
                <a:gd name="T19" fmla="*/ 278 h 305"/>
                <a:gd name="T20" fmla="*/ 85 w 154"/>
                <a:gd name="T21" fmla="*/ 303 h 305"/>
                <a:gd name="T22" fmla="*/ 110 w 154"/>
                <a:gd name="T23" fmla="*/ 247 h 305"/>
                <a:gd name="T24" fmla="*/ 107 w 154"/>
                <a:gd name="T25" fmla="*/ 238 h 305"/>
                <a:gd name="T26" fmla="*/ 85 w 154"/>
                <a:gd name="T27" fmla="*/ 164 h 305"/>
                <a:gd name="T28" fmla="*/ 81 w 154"/>
                <a:gd name="T29" fmla="*/ 151 h 305"/>
                <a:gd name="T30" fmla="*/ 80 w 154"/>
                <a:gd name="T31" fmla="*/ 143 h 305"/>
                <a:gd name="T32" fmla="*/ 67 w 154"/>
                <a:gd name="T33" fmla="*/ 92 h 305"/>
                <a:gd name="T34" fmla="*/ 85 w 154"/>
                <a:gd name="T35" fmla="*/ 39 h 305"/>
                <a:gd name="T36" fmla="*/ 81 w 154"/>
                <a:gd name="T37" fmla="*/ 11 h 305"/>
                <a:gd name="T38" fmla="*/ 103 w 154"/>
                <a:gd name="T39" fmla="*/ 228 h 305"/>
                <a:gd name="T40" fmla="*/ 85 w 154"/>
                <a:gd name="T41" fmla="*/ 174 h 305"/>
                <a:gd name="T42" fmla="*/ 76 w 154"/>
                <a:gd name="T43" fmla="*/ 143 h 305"/>
                <a:gd name="T44" fmla="*/ 78 w 154"/>
                <a:gd name="T45" fmla="*/ 151 h 305"/>
                <a:gd name="T46" fmla="*/ 45 w 154"/>
                <a:gd name="T47" fmla="*/ 189 h 305"/>
                <a:gd name="T48" fmla="*/ 81 w 154"/>
                <a:gd name="T49" fmla="*/ 174 h 305"/>
                <a:gd name="T50" fmla="*/ 85 w 154"/>
                <a:gd name="T51" fmla="*/ 192 h 305"/>
                <a:gd name="T52" fmla="*/ 96 w 154"/>
                <a:gd name="T53" fmla="*/ 231 h 305"/>
                <a:gd name="T54" fmla="*/ 81 w 154"/>
                <a:gd name="T55" fmla="*/ 233 h 305"/>
                <a:gd name="T56" fmla="*/ 36 w 154"/>
                <a:gd name="T57" fmla="*/ 147 h 305"/>
                <a:gd name="T58" fmla="*/ 38 w 154"/>
                <a:gd name="T59" fmla="*/ 143 h 305"/>
                <a:gd name="T60" fmla="*/ 76 w 154"/>
                <a:gd name="T61" fmla="*/ 143 h 305"/>
                <a:gd name="T62" fmla="*/ 75 w 154"/>
                <a:gd name="T63" fmla="*/ 47 h 305"/>
                <a:gd name="T64" fmla="*/ 68 w 154"/>
                <a:gd name="T65" fmla="*/ 75 h 305"/>
                <a:gd name="T66" fmla="*/ 57 w 154"/>
                <a:gd name="T67" fmla="*/ 47 h 305"/>
                <a:gd name="T68" fmla="*/ 57 w 154"/>
                <a:gd name="T69" fmla="*/ 19 h 305"/>
                <a:gd name="T70" fmla="*/ 76 w 154"/>
                <a:gd name="T71" fmla="*/ 4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4" h="305">
                  <a:moveTo>
                    <a:pt x="81" y="11"/>
                  </a:moveTo>
                  <a:cubicBezTo>
                    <a:pt x="81" y="10"/>
                    <a:pt x="81" y="10"/>
                    <a:pt x="81" y="9"/>
                  </a:cubicBezTo>
                  <a:cubicBezTo>
                    <a:pt x="78" y="2"/>
                    <a:pt x="64" y="0"/>
                    <a:pt x="58" y="4"/>
                  </a:cubicBezTo>
                  <a:cubicBezTo>
                    <a:pt x="48" y="10"/>
                    <a:pt x="47" y="33"/>
                    <a:pt x="48" y="43"/>
                  </a:cubicBezTo>
                  <a:cubicBezTo>
                    <a:pt x="48" y="43"/>
                    <a:pt x="48" y="43"/>
                    <a:pt x="48" y="43"/>
                  </a:cubicBezTo>
                  <a:cubicBezTo>
                    <a:pt x="48" y="44"/>
                    <a:pt x="48" y="46"/>
                    <a:pt x="49" y="47"/>
                  </a:cubicBezTo>
                  <a:cubicBezTo>
                    <a:pt x="51" y="63"/>
                    <a:pt x="56" y="78"/>
                    <a:pt x="61" y="93"/>
                  </a:cubicBezTo>
                  <a:cubicBezTo>
                    <a:pt x="52" y="110"/>
                    <a:pt x="39" y="126"/>
                    <a:pt x="30" y="143"/>
                  </a:cubicBezTo>
                  <a:cubicBezTo>
                    <a:pt x="29" y="144"/>
                    <a:pt x="28" y="146"/>
                    <a:pt x="27" y="147"/>
                  </a:cubicBezTo>
                  <a:cubicBezTo>
                    <a:pt x="25" y="151"/>
                    <a:pt x="23" y="154"/>
                    <a:pt x="21" y="158"/>
                  </a:cubicBezTo>
                  <a:cubicBezTo>
                    <a:pt x="0" y="205"/>
                    <a:pt x="32" y="238"/>
                    <a:pt x="69" y="243"/>
                  </a:cubicBezTo>
                  <a:cubicBezTo>
                    <a:pt x="75" y="244"/>
                    <a:pt x="82" y="244"/>
                    <a:pt x="88" y="243"/>
                  </a:cubicBezTo>
                  <a:cubicBezTo>
                    <a:pt x="92" y="242"/>
                    <a:pt x="96" y="242"/>
                    <a:pt x="100" y="240"/>
                  </a:cubicBezTo>
                  <a:cubicBezTo>
                    <a:pt x="100" y="241"/>
                    <a:pt x="100" y="242"/>
                    <a:pt x="101" y="243"/>
                  </a:cubicBezTo>
                  <a:cubicBezTo>
                    <a:pt x="101" y="244"/>
                    <a:pt x="101" y="246"/>
                    <a:pt x="102" y="247"/>
                  </a:cubicBezTo>
                  <a:cubicBezTo>
                    <a:pt x="104" y="258"/>
                    <a:pt x="103" y="270"/>
                    <a:pt x="91" y="285"/>
                  </a:cubicBezTo>
                  <a:cubicBezTo>
                    <a:pt x="91" y="284"/>
                    <a:pt x="91" y="284"/>
                    <a:pt x="91" y="284"/>
                  </a:cubicBezTo>
                  <a:cubicBezTo>
                    <a:pt x="92" y="280"/>
                    <a:pt x="89" y="276"/>
                    <a:pt x="85" y="275"/>
                  </a:cubicBezTo>
                  <a:cubicBezTo>
                    <a:pt x="84" y="275"/>
                    <a:pt x="82" y="276"/>
                    <a:pt x="81" y="277"/>
                  </a:cubicBezTo>
                  <a:cubicBezTo>
                    <a:pt x="81" y="277"/>
                    <a:pt x="81" y="277"/>
                    <a:pt x="81" y="278"/>
                  </a:cubicBezTo>
                  <a:cubicBezTo>
                    <a:pt x="74" y="285"/>
                    <a:pt x="75" y="295"/>
                    <a:pt x="81" y="300"/>
                  </a:cubicBezTo>
                  <a:cubicBezTo>
                    <a:pt x="82" y="301"/>
                    <a:pt x="84" y="302"/>
                    <a:pt x="85" y="303"/>
                  </a:cubicBezTo>
                  <a:cubicBezTo>
                    <a:pt x="88" y="304"/>
                    <a:pt x="92" y="305"/>
                    <a:pt x="97" y="304"/>
                  </a:cubicBezTo>
                  <a:cubicBezTo>
                    <a:pt x="120" y="297"/>
                    <a:pt x="117" y="271"/>
                    <a:pt x="110" y="247"/>
                  </a:cubicBezTo>
                  <a:cubicBezTo>
                    <a:pt x="109" y="246"/>
                    <a:pt x="109" y="244"/>
                    <a:pt x="109" y="243"/>
                  </a:cubicBezTo>
                  <a:cubicBezTo>
                    <a:pt x="108" y="241"/>
                    <a:pt x="107" y="239"/>
                    <a:pt x="107" y="238"/>
                  </a:cubicBezTo>
                  <a:cubicBezTo>
                    <a:pt x="117" y="233"/>
                    <a:pt x="127" y="226"/>
                    <a:pt x="134" y="215"/>
                  </a:cubicBezTo>
                  <a:cubicBezTo>
                    <a:pt x="154" y="188"/>
                    <a:pt x="117" y="163"/>
                    <a:pt x="85" y="164"/>
                  </a:cubicBezTo>
                  <a:cubicBezTo>
                    <a:pt x="84" y="164"/>
                    <a:pt x="84" y="164"/>
                    <a:pt x="83" y="164"/>
                  </a:cubicBezTo>
                  <a:cubicBezTo>
                    <a:pt x="83" y="159"/>
                    <a:pt x="82" y="155"/>
                    <a:pt x="81" y="151"/>
                  </a:cubicBezTo>
                  <a:cubicBezTo>
                    <a:pt x="81" y="149"/>
                    <a:pt x="81" y="148"/>
                    <a:pt x="80" y="147"/>
                  </a:cubicBezTo>
                  <a:cubicBezTo>
                    <a:pt x="80" y="146"/>
                    <a:pt x="80" y="144"/>
                    <a:pt x="80" y="143"/>
                  </a:cubicBezTo>
                  <a:cubicBezTo>
                    <a:pt x="77" y="131"/>
                    <a:pt x="75" y="119"/>
                    <a:pt x="72" y="108"/>
                  </a:cubicBezTo>
                  <a:cubicBezTo>
                    <a:pt x="71" y="103"/>
                    <a:pt x="69" y="97"/>
                    <a:pt x="67" y="92"/>
                  </a:cubicBezTo>
                  <a:cubicBezTo>
                    <a:pt x="73" y="81"/>
                    <a:pt x="78" y="71"/>
                    <a:pt x="81" y="60"/>
                  </a:cubicBezTo>
                  <a:cubicBezTo>
                    <a:pt x="83" y="53"/>
                    <a:pt x="85" y="46"/>
                    <a:pt x="85" y="39"/>
                  </a:cubicBezTo>
                  <a:cubicBezTo>
                    <a:pt x="85" y="35"/>
                    <a:pt x="85" y="32"/>
                    <a:pt x="85" y="29"/>
                  </a:cubicBezTo>
                  <a:cubicBezTo>
                    <a:pt x="85" y="23"/>
                    <a:pt x="83" y="17"/>
                    <a:pt x="81" y="11"/>
                  </a:cubicBezTo>
                  <a:close/>
                  <a:moveTo>
                    <a:pt x="109" y="225"/>
                  </a:moveTo>
                  <a:cubicBezTo>
                    <a:pt x="107" y="226"/>
                    <a:pt x="105" y="228"/>
                    <a:pt x="103" y="228"/>
                  </a:cubicBezTo>
                  <a:cubicBezTo>
                    <a:pt x="101" y="222"/>
                    <a:pt x="98" y="216"/>
                    <a:pt x="97" y="213"/>
                  </a:cubicBezTo>
                  <a:cubicBezTo>
                    <a:pt x="92" y="200"/>
                    <a:pt x="88" y="187"/>
                    <a:pt x="85" y="174"/>
                  </a:cubicBezTo>
                  <a:cubicBezTo>
                    <a:pt x="115" y="174"/>
                    <a:pt x="144" y="202"/>
                    <a:pt x="109" y="225"/>
                  </a:cubicBezTo>
                  <a:close/>
                  <a:moveTo>
                    <a:pt x="76" y="143"/>
                  </a:moveTo>
                  <a:cubicBezTo>
                    <a:pt x="76" y="144"/>
                    <a:pt x="76" y="146"/>
                    <a:pt x="77" y="147"/>
                  </a:cubicBezTo>
                  <a:cubicBezTo>
                    <a:pt x="77" y="148"/>
                    <a:pt x="77" y="150"/>
                    <a:pt x="78" y="151"/>
                  </a:cubicBezTo>
                  <a:cubicBezTo>
                    <a:pt x="78" y="155"/>
                    <a:pt x="79" y="160"/>
                    <a:pt x="80" y="164"/>
                  </a:cubicBezTo>
                  <a:cubicBezTo>
                    <a:pt x="64" y="165"/>
                    <a:pt x="50" y="173"/>
                    <a:pt x="45" y="189"/>
                  </a:cubicBezTo>
                  <a:cubicBezTo>
                    <a:pt x="44" y="192"/>
                    <a:pt x="49" y="194"/>
                    <a:pt x="51" y="191"/>
                  </a:cubicBezTo>
                  <a:cubicBezTo>
                    <a:pt x="59" y="180"/>
                    <a:pt x="70" y="175"/>
                    <a:pt x="81" y="174"/>
                  </a:cubicBezTo>
                  <a:cubicBezTo>
                    <a:pt x="81" y="174"/>
                    <a:pt x="82" y="174"/>
                    <a:pt x="82" y="174"/>
                  </a:cubicBezTo>
                  <a:cubicBezTo>
                    <a:pt x="83" y="180"/>
                    <a:pt x="84" y="186"/>
                    <a:pt x="85" y="192"/>
                  </a:cubicBezTo>
                  <a:cubicBezTo>
                    <a:pt x="87" y="199"/>
                    <a:pt x="88" y="207"/>
                    <a:pt x="91" y="214"/>
                  </a:cubicBezTo>
                  <a:cubicBezTo>
                    <a:pt x="92" y="220"/>
                    <a:pt x="94" y="226"/>
                    <a:pt x="96" y="231"/>
                  </a:cubicBezTo>
                  <a:cubicBezTo>
                    <a:pt x="93" y="232"/>
                    <a:pt x="89" y="233"/>
                    <a:pt x="85" y="233"/>
                  </a:cubicBezTo>
                  <a:cubicBezTo>
                    <a:pt x="84" y="233"/>
                    <a:pt x="82" y="233"/>
                    <a:pt x="81" y="233"/>
                  </a:cubicBezTo>
                  <a:cubicBezTo>
                    <a:pt x="67" y="233"/>
                    <a:pt x="52" y="228"/>
                    <a:pt x="41" y="223"/>
                  </a:cubicBezTo>
                  <a:cubicBezTo>
                    <a:pt x="9" y="206"/>
                    <a:pt x="24" y="170"/>
                    <a:pt x="36" y="147"/>
                  </a:cubicBezTo>
                  <a:cubicBezTo>
                    <a:pt x="36" y="146"/>
                    <a:pt x="36" y="145"/>
                    <a:pt x="37" y="144"/>
                  </a:cubicBezTo>
                  <a:cubicBezTo>
                    <a:pt x="37" y="144"/>
                    <a:pt x="37" y="143"/>
                    <a:pt x="38" y="143"/>
                  </a:cubicBezTo>
                  <a:cubicBezTo>
                    <a:pt x="45" y="130"/>
                    <a:pt x="54" y="116"/>
                    <a:pt x="63" y="100"/>
                  </a:cubicBezTo>
                  <a:cubicBezTo>
                    <a:pt x="67" y="114"/>
                    <a:pt x="72" y="129"/>
                    <a:pt x="76" y="143"/>
                  </a:cubicBezTo>
                  <a:close/>
                  <a:moveTo>
                    <a:pt x="76" y="43"/>
                  </a:moveTo>
                  <a:cubicBezTo>
                    <a:pt x="76" y="44"/>
                    <a:pt x="75" y="46"/>
                    <a:pt x="75" y="47"/>
                  </a:cubicBezTo>
                  <a:cubicBezTo>
                    <a:pt x="75" y="47"/>
                    <a:pt x="75" y="48"/>
                    <a:pt x="75" y="48"/>
                  </a:cubicBezTo>
                  <a:cubicBezTo>
                    <a:pt x="74" y="57"/>
                    <a:pt x="71" y="66"/>
                    <a:pt x="68" y="75"/>
                  </a:cubicBezTo>
                  <a:cubicBezTo>
                    <a:pt x="67" y="78"/>
                    <a:pt x="66" y="81"/>
                    <a:pt x="65" y="83"/>
                  </a:cubicBezTo>
                  <a:cubicBezTo>
                    <a:pt x="61" y="71"/>
                    <a:pt x="58" y="59"/>
                    <a:pt x="57" y="47"/>
                  </a:cubicBezTo>
                  <a:cubicBezTo>
                    <a:pt x="57" y="46"/>
                    <a:pt x="56" y="44"/>
                    <a:pt x="56" y="43"/>
                  </a:cubicBezTo>
                  <a:cubicBezTo>
                    <a:pt x="56" y="35"/>
                    <a:pt x="56" y="27"/>
                    <a:pt x="57" y="19"/>
                  </a:cubicBezTo>
                  <a:cubicBezTo>
                    <a:pt x="58" y="12"/>
                    <a:pt x="64" y="13"/>
                    <a:pt x="77" y="23"/>
                  </a:cubicBezTo>
                  <a:cubicBezTo>
                    <a:pt x="77" y="30"/>
                    <a:pt x="77" y="36"/>
                    <a:pt x="76" y="4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1" name="Freeform 6"/>
            <p:cNvSpPr/>
            <p:nvPr/>
          </p:nvSpPr>
          <p:spPr bwMode="auto">
            <a:xfrm>
              <a:off x="735" y="774"/>
              <a:ext cx="61" cy="52"/>
            </a:xfrm>
            <a:custGeom>
              <a:avLst/>
              <a:gdLst>
                <a:gd name="T0" fmla="*/ 25 w 28"/>
                <a:gd name="T1" fmla="*/ 23 h 24"/>
                <a:gd name="T2" fmla="*/ 27 w 28"/>
                <a:gd name="T3" fmla="*/ 21 h 24"/>
                <a:gd name="T4" fmla="*/ 3 w 28"/>
                <a:gd name="T5" fmla="*/ 1 h 24"/>
                <a:gd name="T6" fmla="*/ 2 w 28"/>
                <a:gd name="T7" fmla="*/ 4 h 24"/>
                <a:gd name="T8" fmla="*/ 25 w 28"/>
                <a:gd name="T9" fmla="*/ 2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4">
                  <a:moveTo>
                    <a:pt x="25" y="23"/>
                  </a:moveTo>
                  <a:cubicBezTo>
                    <a:pt x="26" y="24"/>
                    <a:pt x="28" y="23"/>
                    <a:pt x="27" y="21"/>
                  </a:cubicBezTo>
                  <a:cubicBezTo>
                    <a:pt x="24" y="10"/>
                    <a:pt x="13" y="4"/>
                    <a:pt x="3" y="1"/>
                  </a:cubicBezTo>
                  <a:cubicBezTo>
                    <a:pt x="1" y="0"/>
                    <a:pt x="0" y="3"/>
                    <a:pt x="2" y="4"/>
                  </a:cubicBezTo>
                  <a:cubicBezTo>
                    <a:pt x="10" y="10"/>
                    <a:pt x="17" y="17"/>
                    <a:pt x="25" y="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52" name="Freeform 7"/>
            <p:cNvSpPr/>
            <p:nvPr/>
          </p:nvSpPr>
          <p:spPr bwMode="auto">
            <a:xfrm>
              <a:off x="759" y="748"/>
              <a:ext cx="76" cy="50"/>
            </a:xfrm>
            <a:custGeom>
              <a:avLst/>
              <a:gdLst>
                <a:gd name="T0" fmla="*/ 3 w 35"/>
                <a:gd name="T1" fmla="*/ 1 h 23"/>
                <a:gd name="T2" fmla="*/ 3 w 35"/>
                <a:gd name="T3" fmla="*/ 5 h 23"/>
                <a:gd name="T4" fmla="*/ 17 w 35"/>
                <a:gd name="T5" fmla="*/ 11 h 23"/>
                <a:gd name="T6" fmla="*/ 31 w 35"/>
                <a:gd name="T7" fmla="*/ 22 h 23"/>
                <a:gd name="T8" fmla="*/ 34 w 35"/>
                <a:gd name="T9" fmla="*/ 20 h 23"/>
                <a:gd name="T10" fmla="*/ 3 w 35"/>
                <a:gd name="T1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23">
                  <a:moveTo>
                    <a:pt x="3" y="1"/>
                  </a:moveTo>
                  <a:cubicBezTo>
                    <a:pt x="1" y="1"/>
                    <a:pt x="0" y="4"/>
                    <a:pt x="3" y="5"/>
                  </a:cubicBezTo>
                  <a:cubicBezTo>
                    <a:pt x="8" y="6"/>
                    <a:pt x="13" y="8"/>
                    <a:pt x="17" y="11"/>
                  </a:cubicBezTo>
                  <a:cubicBezTo>
                    <a:pt x="22" y="15"/>
                    <a:pt x="26" y="19"/>
                    <a:pt x="31" y="22"/>
                  </a:cubicBezTo>
                  <a:cubicBezTo>
                    <a:pt x="33" y="23"/>
                    <a:pt x="35" y="22"/>
                    <a:pt x="34" y="20"/>
                  </a:cubicBezTo>
                  <a:cubicBezTo>
                    <a:pt x="30" y="8"/>
                    <a:pt x="16" y="0"/>
                    <a:pt x="3" y="1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453EA21-C862-46BA-A8D7-86FA57ED1DC9}"/>
              </a:ext>
            </a:extLst>
          </p:cNvPr>
          <p:cNvSpPr txBox="1"/>
          <p:nvPr/>
        </p:nvSpPr>
        <p:spPr>
          <a:xfrm>
            <a:off x="893134" y="191796"/>
            <a:ext cx="3303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NFT </a:t>
            </a:r>
            <a:r>
              <a:rPr lang="en-US" altLang="zh-CN"/>
              <a:t>with</a:t>
            </a:r>
            <a:r>
              <a:rPr lang="en-US"/>
              <a:t> </a:t>
            </a:r>
            <a:r>
              <a:rPr lang="en-US" b="0" i="0">
                <a:solidFill>
                  <a:srgbClr val="121212"/>
                </a:solidFill>
                <a:effectLst/>
                <a:latin typeface="-apple-system"/>
              </a:rPr>
              <a:t>Metaverse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025470-F8C4-4EB8-A46C-ABD9D1593A51}"/>
              </a:ext>
            </a:extLst>
          </p:cNvPr>
          <p:cNvSpPr txBox="1"/>
          <p:nvPr/>
        </p:nvSpPr>
        <p:spPr>
          <a:xfrm>
            <a:off x="1320286" y="952072"/>
            <a:ext cx="413536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Metaverse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400" dirty="0"/>
              <a:t>is a platform carrying virtual activities. Users can carry out social and spiritual activities such as social networking, entertainment, creation, education and trading. Metaverse is definitely not only a large entertainment platform, but also the upgrading and iteration of Internet life.</a:t>
            </a:r>
          </a:p>
          <a:p>
            <a:endParaRPr lang="en-US" sz="1400" dirty="0"/>
          </a:p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NFT</a:t>
            </a:r>
            <a:r>
              <a:rPr lang="en-US" sz="1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1400" dirty="0"/>
              <a:t>can become the entity of metaverse power. Programs can confirm the user's authority by identifying NFT. In the future, NFT can become a token for confirming the right in the information world, which will realize the decentralized transfer of power in the virtual world</a:t>
            </a:r>
          </a:p>
        </p:txBody>
      </p:sp>
    </p:spTree>
    <p:extLst>
      <p:ext uri="{BB962C8B-B14F-4D97-AF65-F5344CB8AC3E}">
        <p14:creationId xmlns:p14="http://schemas.microsoft.com/office/powerpoint/2010/main" val="1522918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reeform 11"/>
          <p:cNvSpPr>
            <a:spLocks noChangeAspect="1"/>
          </p:cNvSpPr>
          <p:nvPr/>
        </p:nvSpPr>
        <p:spPr bwMode="auto">
          <a:xfrm>
            <a:off x="4513782" y="1070894"/>
            <a:ext cx="269577" cy="552953"/>
          </a:xfrm>
          <a:custGeom>
            <a:avLst/>
            <a:gdLst>
              <a:gd name="T0" fmla="*/ 75 w 75"/>
              <a:gd name="T1" fmla="*/ 44 h 154"/>
              <a:gd name="T2" fmla="*/ 70 w 75"/>
              <a:gd name="T3" fmla="*/ 60 h 154"/>
              <a:gd name="T4" fmla="*/ 28 w 75"/>
              <a:gd name="T5" fmla="*/ 134 h 154"/>
              <a:gd name="T6" fmla="*/ 75 w 75"/>
              <a:gd name="T7" fmla="*/ 134 h 154"/>
              <a:gd name="T8" fmla="*/ 75 w 75"/>
              <a:gd name="T9" fmla="*/ 154 h 154"/>
              <a:gd name="T10" fmla="*/ 0 w 75"/>
              <a:gd name="T11" fmla="*/ 154 h 154"/>
              <a:gd name="T12" fmla="*/ 0 w 75"/>
              <a:gd name="T13" fmla="*/ 140 h 154"/>
              <a:gd name="T14" fmla="*/ 52 w 75"/>
              <a:gd name="T15" fmla="*/ 48 h 154"/>
              <a:gd name="T16" fmla="*/ 52 w 75"/>
              <a:gd name="T17" fmla="*/ 20 h 154"/>
              <a:gd name="T18" fmla="*/ 24 w 75"/>
              <a:gd name="T19" fmla="*/ 20 h 154"/>
              <a:gd name="T20" fmla="*/ 24 w 75"/>
              <a:gd name="T21" fmla="*/ 48 h 154"/>
              <a:gd name="T22" fmla="*/ 2 w 75"/>
              <a:gd name="T23" fmla="*/ 48 h 154"/>
              <a:gd name="T24" fmla="*/ 2 w 75"/>
              <a:gd name="T25" fmla="*/ 14 h 154"/>
              <a:gd name="T26" fmla="*/ 16 w 75"/>
              <a:gd name="T27" fmla="*/ 0 h 154"/>
              <a:gd name="T28" fmla="*/ 61 w 75"/>
              <a:gd name="T29" fmla="*/ 0 h 154"/>
              <a:gd name="T30" fmla="*/ 75 w 75"/>
              <a:gd name="T31" fmla="*/ 14 h 154"/>
              <a:gd name="T32" fmla="*/ 75 w 75"/>
              <a:gd name="T33" fmla="*/ 44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75" h="154">
                <a:moveTo>
                  <a:pt x="75" y="44"/>
                </a:moveTo>
                <a:cubicBezTo>
                  <a:pt x="75" y="49"/>
                  <a:pt x="73" y="54"/>
                  <a:pt x="70" y="60"/>
                </a:cubicBezTo>
                <a:cubicBezTo>
                  <a:pt x="28" y="134"/>
                  <a:pt x="28" y="134"/>
                  <a:pt x="28" y="134"/>
                </a:cubicBezTo>
                <a:cubicBezTo>
                  <a:pt x="75" y="134"/>
                  <a:pt x="75" y="134"/>
                  <a:pt x="75" y="134"/>
                </a:cubicBezTo>
                <a:cubicBezTo>
                  <a:pt x="75" y="154"/>
                  <a:pt x="75" y="154"/>
                  <a:pt x="75" y="154"/>
                </a:cubicBezTo>
                <a:cubicBezTo>
                  <a:pt x="0" y="154"/>
                  <a:pt x="0" y="154"/>
                  <a:pt x="0" y="154"/>
                </a:cubicBezTo>
                <a:cubicBezTo>
                  <a:pt x="0" y="140"/>
                  <a:pt x="0" y="140"/>
                  <a:pt x="0" y="140"/>
                </a:cubicBezTo>
                <a:cubicBezTo>
                  <a:pt x="52" y="48"/>
                  <a:pt x="52" y="48"/>
                  <a:pt x="52" y="48"/>
                </a:cubicBezTo>
                <a:cubicBezTo>
                  <a:pt x="52" y="20"/>
                  <a:pt x="52" y="20"/>
                  <a:pt x="52" y="20"/>
                </a:cubicBezTo>
                <a:cubicBezTo>
                  <a:pt x="24" y="20"/>
                  <a:pt x="24" y="20"/>
                  <a:pt x="24" y="20"/>
                </a:cubicBezTo>
                <a:cubicBezTo>
                  <a:pt x="24" y="48"/>
                  <a:pt x="24" y="48"/>
                  <a:pt x="24" y="48"/>
                </a:cubicBezTo>
                <a:cubicBezTo>
                  <a:pt x="2" y="48"/>
                  <a:pt x="2" y="48"/>
                  <a:pt x="2" y="48"/>
                </a:cubicBezTo>
                <a:cubicBezTo>
                  <a:pt x="2" y="14"/>
                  <a:pt x="2" y="14"/>
                  <a:pt x="2" y="14"/>
                </a:cubicBezTo>
                <a:cubicBezTo>
                  <a:pt x="2" y="5"/>
                  <a:pt x="6" y="0"/>
                  <a:pt x="16" y="0"/>
                </a:cubicBezTo>
                <a:cubicBezTo>
                  <a:pt x="61" y="0"/>
                  <a:pt x="61" y="0"/>
                  <a:pt x="61" y="0"/>
                </a:cubicBezTo>
                <a:cubicBezTo>
                  <a:pt x="70" y="0"/>
                  <a:pt x="75" y="5"/>
                  <a:pt x="75" y="14"/>
                </a:cubicBezTo>
                <a:lnTo>
                  <a:pt x="75" y="4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Rectangle 11"/>
          <p:cNvSpPr>
            <a:spLocks noChangeArrowheads="1"/>
          </p:cNvSpPr>
          <p:nvPr/>
        </p:nvSpPr>
        <p:spPr bwMode="gray">
          <a:xfrm>
            <a:off x="3143611" y="1927728"/>
            <a:ext cx="1957636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r>
              <a:rPr lang="en-US" altLang="zh-CN" sz="2400" dirty="0" err="1">
                <a:solidFill>
                  <a:schemeClr val="accent1"/>
                </a:solidFill>
                <a:cs typeface="+mn-ea"/>
                <a:sym typeface="+mn-lt"/>
              </a:rPr>
              <a:t>NFTChallege</a:t>
            </a:r>
            <a:endParaRPr lang="zh-CN" altLang="en-US" sz="24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2357315" y="2476364"/>
            <a:ext cx="3651498" cy="1923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>
              <a:lnSpc>
                <a:spcPts val="1500"/>
              </a:lnSpc>
            </a:pPr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A platform to make NFT more valuable</a:t>
            </a:r>
          </a:p>
        </p:txBody>
      </p:sp>
      <p:sp>
        <p:nvSpPr>
          <p:cNvPr id="11" name="TextBox 12"/>
          <p:cNvSpPr txBox="1"/>
          <p:nvPr/>
        </p:nvSpPr>
        <p:spPr>
          <a:xfrm>
            <a:off x="3200400" y="1071316"/>
            <a:ext cx="1183741" cy="677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4400" b="1">
                <a:ln w="12700">
                  <a:noFill/>
                </a:ln>
                <a:solidFill>
                  <a:schemeClr val="bg1"/>
                </a:solidFill>
                <a:effectLst/>
                <a:latin typeface="Agency FB" panose="020B0503020202020204" pitchFamily="34" charset="0"/>
                <a:ea typeface="微软雅黑" pitchFamily="34" charset="-122"/>
              </a:defRPr>
            </a:lvl1pPr>
          </a:lstStyle>
          <a:p>
            <a:r>
              <a:rPr lang="en-US" altLang="zh-CN" b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Part</a:t>
            </a:r>
            <a:endParaRPr lang="zh-CN" altLang="en-US" b="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EF73B8D-4EEB-7045-9253-1BA9543184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608" y="3140706"/>
            <a:ext cx="2181639" cy="1014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92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50"/>
                            </p:stCondLst>
                            <p:childTnLst>
                              <p:par>
                                <p:cTn id="1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15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6" grpId="0"/>
      <p:bldP spid="7" grpId="0" build="p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417532E-A082-4421-A8A4-CBD20BA1FB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4573" y="628650"/>
            <a:ext cx="4501776" cy="446264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C4108E-CA04-45B8-AF4C-27414AF516CA}"/>
              </a:ext>
            </a:extLst>
          </p:cNvPr>
          <p:cNvSpPr txBox="1"/>
          <p:nvPr/>
        </p:nvSpPr>
        <p:spPr>
          <a:xfrm>
            <a:off x="893134" y="191796"/>
            <a:ext cx="3303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NFT </a:t>
            </a:r>
            <a:r>
              <a:rPr lang="en-US" altLang="zh-CN"/>
              <a:t>challenge overview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730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856389FB-712A-46E7-B93D-1045F05EB3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033" y="496105"/>
            <a:ext cx="4584695" cy="2141463"/>
          </a:xfrm>
          <a:prstGeom prst="rect">
            <a:avLst/>
          </a:prstGeom>
        </p:spPr>
      </p:pic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59CA419-99D1-48E3-9CA8-60CA42A92EE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033" y="2636978"/>
            <a:ext cx="4652682" cy="219445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84049D-C3D4-447A-BE41-EE348D802FCD}"/>
              </a:ext>
            </a:extLst>
          </p:cNvPr>
          <p:cNvSpPr txBox="1"/>
          <p:nvPr/>
        </p:nvSpPr>
        <p:spPr>
          <a:xfrm>
            <a:off x="893134" y="191796"/>
            <a:ext cx="3303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NFT </a:t>
            </a:r>
            <a:r>
              <a:rPr lang="en-US" altLang="zh-CN"/>
              <a:t>challenge front_end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596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12"/>
          <p:cNvSpPr>
            <a:spLocks noChangeAspect="1"/>
          </p:cNvSpPr>
          <p:nvPr/>
        </p:nvSpPr>
        <p:spPr bwMode="auto">
          <a:xfrm>
            <a:off x="4642266" y="865729"/>
            <a:ext cx="278004" cy="576722"/>
          </a:xfrm>
          <a:custGeom>
            <a:avLst/>
            <a:gdLst>
              <a:gd name="T0" fmla="*/ 74 w 74"/>
              <a:gd name="T1" fmla="*/ 140 h 154"/>
              <a:gd name="T2" fmla="*/ 60 w 74"/>
              <a:gd name="T3" fmla="*/ 154 h 154"/>
              <a:gd name="T4" fmla="*/ 13 w 74"/>
              <a:gd name="T5" fmla="*/ 154 h 154"/>
              <a:gd name="T6" fmla="*/ 0 w 74"/>
              <a:gd name="T7" fmla="*/ 140 h 154"/>
              <a:gd name="T8" fmla="*/ 0 w 74"/>
              <a:gd name="T9" fmla="*/ 104 h 154"/>
              <a:gd name="T10" fmla="*/ 22 w 74"/>
              <a:gd name="T11" fmla="*/ 104 h 154"/>
              <a:gd name="T12" fmla="*/ 22 w 74"/>
              <a:gd name="T13" fmla="*/ 134 h 154"/>
              <a:gd name="T14" fmla="*/ 52 w 74"/>
              <a:gd name="T15" fmla="*/ 134 h 154"/>
              <a:gd name="T16" fmla="*/ 52 w 74"/>
              <a:gd name="T17" fmla="*/ 96 h 154"/>
              <a:gd name="T18" fmla="*/ 24 w 74"/>
              <a:gd name="T19" fmla="*/ 76 h 154"/>
              <a:gd name="T20" fmla="*/ 24 w 74"/>
              <a:gd name="T21" fmla="*/ 71 h 154"/>
              <a:gd name="T22" fmla="*/ 52 w 74"/>
              <a:gd name="T23" fmla="*/ 52 h 154"/>
              <a:gd name="T24" fmla="*/ 52 w 74"/>
              <a:gd name="T25" fmla="*/ 20 h 154"/>
              <a:gd name="T26" fmla="*/ 22 w 74"/>
              <a:gd name="T27" fmla="*/ 20 h 154"/>
              <a:gd name="T28" fmla="*/ 22 w 74"/>
              <a:gd name="T29" fmla="*/ 48 h 154"/>
              <a:gd name="T30" fmla="*/ 0 w 74"/>
              <a:gd name="T31" fmla="*/ 48 h 154"/>
              <a:gd name="T32" fmla="*/ 0 w 74"/>
              <a:gd name="T33" fmla="*/ 14 h 154"/>
              <a:gd name="T34" fmla="*/ 14 w 74"/>
              <a:gd name="T35" fmla="*/ 0 h 154"/>
              <a:gd name="T36" fmla="*/ 60 w 74"/>
              <a:gd name="T37" fmla="*/ 0 h 154"/>
              <a:gd name="T38" fmla="*/ 74 w 74"/>
              <a:gd name="T39" fmla="*/ 14 h 154"/>
              <a:gd name="T40" fmla="*/ 74 w 74"/>
              <a:gd name="T41" fmla="*/ 51 h 154"/>
              <a:gd name="T42" fmla="*/ 67 w 74"/>
              <a:gd name="T43" fmla="*/ 65 h 154"/>
              <a:gd name="T44" fmla="*/ 52 w 74"/>
              <a:gd name="T45" fmla="*/ 74 h 154"/>
              <a:gd name="T46" fmla="*/ 67 w 74"/>
              <a:gd name="T47" fmla="*/ 83 h 154"/>
              <a:gd name="T48" fmla="*/ 74 w 74"/>
              <a:gd name="T49" fmla="*/ 97 h 154"/>
              <a:gd name="T50" fmla="*/ 74 w 74"/>
              <a:gd name="T51" fmla="*/ 140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74" h="154">
                <a:moveTo>
                  <a:pt x="74" y="140"/>
                </a:moveTo>
                <a:cubicBezTo>
                  <a:pt x="74" y="149"/>
                  <a:pt x="70" y="154"/>
                  <a:pt x="60" y="154"/>
                </a:cubicBezTo>
                <a:cubicBezTo>
                  <a:pt x="13" y="154"/>
                  <a:pt x="13" y="154"/>
                  <a:pt x="13" y="154"/>
                </a:cubicBezTo>
                <a:cubicBezTo>
                  <a:pt x="4" y="154"/>
                  <a:pt x="0" y="149"/>
                  <a:pt x="0" y="140"/>
                </a:cubicBezTo>
                <a:cubicBezTo>
                  <a:pt x="0" y="104"/>
                  <a:pt x="0" y="104"/>
                  <a:pt x="0" y="104"/>
                </a:cubicBezTo>
                <a:cubicBezTo>
                  <a:pt x="22" y="104"/>
                  <a:pt x="22" y="104"/>
                  <a:pt x="22" y="104"/>
                </a:cubicBezTo>
                <a:cubicBezTo>
                  <a:pt x="22" y="134"/>
                  <a:pt x="22" y="134"/>
                  <a:pt x="22" y="134"/>
                </a:cubicBezTo>
                <a:cubicBezTo>
                  <a:pt x="52" y="134"/>
                  <a:pt x="52" y="134"/>
                  <a:pt x="52" y="134"/>
                </a:cubicBezTo>
                <a:cubicBezTo>
                  <a:pt x="52" y="96"/>
                  <a:pt x="52" y="96"/>
                  <a:pt x="52" y="96"/>
                </a:cubicBezTo>
                <a:cubicBezTo>
                  <a:pt x="24" y="76"/>
                  <a:pt x="24" y="76"/>
                  <a:pt x="24" y="76"/>
                </a:cubicBezTo>
                <a:cubicBezTo>
                  <a:pt x="24" y="71"/>
                  <a:pt x="24" y="71"/>
                  <a:pt x="24" y="71"/>
                </a:cubicBezTo>
                <a:cubicBezTo>
                  <a:pt x="52" y="52"/>
                  <a:pt x="52" y="52"/>
                  <a:pt x="52" y="52"/>
                </a:cubicBezTo>
                <a:cubicBezTo>
                  <a:pt x="52" y="20"/>
                  <a:pt x="52" y="20"/>
                  <a:pt x="52" y="20"/>
                </a:cubicBezTo>
                <a:cubicBezTo>
                  <a:pt x="22" y="20"/>
                  <a:pt x="22" y="20"/>
                  <a:pt x="22" y="20"/>
                </a:cubicBezTo>
                <a:cubicBezTo>
                  <a:pt x="22" y="48"/>
                  <a:pt x="22" y="48"/>
                  <a:pt x="22" y="48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5"/>
                  <a:pt x="4" y="0"/>
                  <a:pt x="14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70" y="0"/>
                  <a:pt x="74" y="5"/>
                  <a:pt x="74" y="14"/>
                </a:cubicBezTo>
                <a:cubicBezTo>
                  <a:pt x="74" y="51"/>
                  <a:pt x="74" y="51"/>
                  <a:pt x="74" y="51"/>
                </a:cubicBezTo>
                <a:cubicBezTo>
                  <a:pt x="74" y="57"/>
                  <a:pt x="72" y="61"/>
                  <a:pt x="67" y="65"/>
                </a:cubicBezTo>
                <a:cubicBezTo>
                  <a:pt x="52" y="74"/>
                  <a:pt x="52" y="74"/>
                  <a:pt x="52" y="74"/>
                </a:cubicBezTo>
                <a:cubicBezTo>
                  <a:pt x="67" y="83"/>
                  <a:pt x="67" y="83"/>
                  <a:pt x="67" y="83"/>
                </a:cubicBezTo>
                <a:cubicBezTo>
                  <a:pt x="72" y="86"/>
                  <a:pt x="74" y="91"/>
                  <a:pt x="74" y="97"/>
                </a:cubicBezTo>
                <a:lnTo>
                  <a:pt x="74" y="14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9" name="Rectangle 11"/>
          <p:cNvSpPr>
            <a:spLocks noChangeArrowheads="1"/>
          </p:cNvSpPr>
          <p:nvPr/>
        </p:nvSpPr>
        <p:spPr bwMode="gray">
          <a:xfrm>
            <a:off x="3439446" y="1639158"/>
            <a:ext cx="1739242" cy="36933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r>
              <a:rPr lang="en-US" altLang="zh-CN" sz="2400">
                <a:solidFill>
                  <a:schemeClr val="accent1"/>
                </a:solidFill>
                <a:cs typeface="+mn-ea"/>
                <a:sym typeface="+mn-lt"/>
              </a:rPr>
              <a:t>CollectNFT</a:t>
            </a:r>
          </a:p>
        </p:txBody>
      </p:sp>
      <p:sp>
        <p:nvSpPr>
          <p:cNvPr id="10" name="TextBox 5"/>
          <p:cNvSpPr txBox="1"/>
          <p:nvPr/>
        </p:nvSpPr>
        <p:spPr>
          <a:xfrm>
            <a:off x="2349994" y="2235331"/>
            <a:ext cx="3651498" cy="1747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>
              <a:lnSpc>
                <a:spcPts val="1500"/>
              </a:lnSpc>
            </a:pPr>
            <a:r>
              <a:rPr lang="en-US" altLang="zh-CN" sz="105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An interesting example in the plantform</a:t>
            </a:r>
            <a:endParaRPr lang="en-US" altLang="zh-CN" sz="1050" dirty="0">
              <a:solidFill>
                <a:schemeClr val="bg1">
                  <a:lumMod val="6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7" name="TextBox 12"/>
          <p:cNvSpPr txBox="1"/>
          <p:nvPr/>
        </p:nvSpPr>
        <p:spPr>
          <a:xfrm>
            <a:off x="3340512" y="889919"/>
            <a:ext cx="1172111" cy="6771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4400" b="1">
                <a:ln w="12700">
                  <a:noFill/>
                </a:ln>
                <a:solidFill>
                  <a:schemeClr val="bg1"/>
                </a:solidFill>
                <a:effectLst/>
                <a:latin typeface="Agency FB" panose="020B0503020202020204" pitchFamily="34" charset="0"/>
                <a:ea typeface="微软雅黑" pitchFamily="34" charset="-122"/>
              </a:defRPr>
            </a:lvl1pPr>
          </a:lstStyle>
          <a:p>
            <a:r>
              <a:rPr lang="en-US" altLang="zh-CN" b="0" dirty="0">
                <a:solidFill>
                  <a:schemeClr val="tx1"/>
                </a:solidFill>
                <a:latin typeface="+mn-lt"/>
                <a:ea typeface="+mn-ea"/>
                <a:cs typeface="+mn-ea"/>
                <a:sym typeface="+mn-lt"/>
              </a:rPr>
              <a:t>Part</a:t>
            </a:r>
            <a:endParaRPr lang="zh-CN" altLang="en-US" b="0" dirty="0">
              <a:solidFill>
                <a:schemeClr val="tx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2" name="组合 29"/>
          <p:cNvGrpSpPr/>
          <p:nvPr/>
        </p:nvGrpSpPr>
        <p:grpSpPr>
          <a:xfrm>
            <a:off x="3538532" y="2738044"/>
            <a:ext cx="1378734" cy="1448505"/>
            <a:chOff x="7377113" y="2413000"/>
            <a:chExt cx="852487" cy="895351"/>
          </a:xfrm>
        </p:grpSpPr>
        <p:sp>
          <p:nvSpPr>
            <p:cNvPr id="31" name="Freeform 58"/>
            <p:cNvSpPr>
              <a:spLocks/>
            </p:cNvSpPr>
            <p:nvPr/>
          </p:nvSpPr>
          <p:spPr bwMode="auto">
            <a:xfrm>
              <a:off x="7654925" y="2413000"/>
              <a:ext cx="117475" cy="117475"/>
            </a:xfrm>
            <a:custGeom>
              <a:avLst/>
              <a:gdLst>
                <a:gd name="T0" fmla="*/ 3 w 60"/>
                <a:gd name="T1" fmla="*/ 36 h 60"/>
                <a:gd name="T2" fmla="*/ 20 w 60"/>
                <a:gd name="T3" fmla="*/ 41 h 60"/>
                <a:gd name="T4" fmla="*/ 25 w 60"/>
                <a:gd name="T5" fmla="*/ 57 h 60"/>
                <a:gd name="T6" fmla="*/ 30 w 60"/>
                <a:gd name="T7" fmla="*/ 58 h 60"/>
                <a:gd name="T8" fmla="*/ 40 w 60"/>
                <a:gd name="T9" fmla="*/ 44 h 60"/>
                <a:gd name="T10" fmla="*/ 55 w 60"/>
                <a:gd name="T11" fmla="*/ 44 h 60"/>
                <a:gd name="T12" fmla="*/ 58 w 60"/>
                <a:gd name="T13" fmla="*/ 38 h 60"/>
                <a:gd name="T14" fmla="*/ 48 w 60"/>
                <a:gd name="T15" fmla="*/ 26 h 60"/>
                <a:gd name="T16" fmla="*/ 53 w 60"/>
                <a:gd name="T17" fmla="*/ 10 h 60"/>
                <a:gd name="T18" fmla="*/ 50 w 60"/>
                <a:gd name="T19" fmla="*/ 6 h 60"/>
                <a:gd name="T20" fmla="*/ 34 w 60"/>
                <a:gd name="T21" fmla="*/ 12 h 60"/>
                <a:gd name="T22" fmla="*/ 20 w 60"/>
                <a:gd name="T23" fmla="*/ 2 h 60"/>
                <a:gd name="T24" fmla="*/ 16 w 60"/>
                <a:gd name="T25" fmla="*/ 4 h 60"/>
                <a:gd name="T26" fmla="*/ 16 w 60"/>
                <a:gd name="T27" fmla="*/ 21 h 60"/>
                <a:gd name="T28" fmla="*/ 2 w 60"/>
                <a:gd name="T29" fmla="*/ 32 h 60"/>
                <a:gd name="T30" fmla="*/ 3 w 60"/>
                <a:gd name="T31" fmla="*/ 3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0" h="60">
                  <a:moveTo>
                    <a:pt x="3" y="36"/>
                  </a:moveTo>
                  <a:cubicBezTo>
                    <a:pt x="20" y="41"/>
                    <a:pt x="20" y="41"/>
                    <a:pt x="20" y="41"/>
                  </a:cubicBezTo>
                  <a:cubicBezTo>
                    <a:pt x="25" y="57"/>
                    <a:pt x="25" y="57"/>
                    <a:pt x="25" y="57"/>
                  </a:cubicBezTo>
                  <a:cubicBezTo>
                    <a:pt x="27" y="60"/>
                    <a:pt x="30" y="58"/>
                    <a:pt x="30" y="58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60" y="43"/>
                    <a:pt x="58" y="38"/>
                    <a:pt x="58" y="38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53" y="10"/>
                    <a:pt x="54" y="7"/>
                    <a:pt x="50" y="6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17" y="0"/>
                    <a:pt x="16" y="4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0" y="35"/>
                    <a:pt x="3" y="36"/>
                  </a:cubicBezTo>
                  <a:close/>
                </a:path>
              </a:pathLst>
            </a:custGeom>
            <a:noFill/>
            <a:ln w="12700">
              <a:solidFill>
                <a:schemeClr val="accent3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Freeform 59"/>
            <p:cNvSpPr>
              <a:spLocks/>
            </p:cNvSpPr>
            <p:nvPr/>
          </p:nvSpPr>
          <p:spPr bwMode="auto">
            <a:xfrm>
              <a:off x="8010525" y="2532063"/>
              <a:ext cx="111125" cy="112713"/>
            </a:xfrm>
            <a:custGeom>
              <a:avLst/>
              <a:gdLst>
                <a:gd name="T0" fmla="*/ 4 w 57"/>
                <a:gd name="T1" fmla="*/ 43 h 57"/>
                <a:gd name="T2" fmla="*/ 20 w 57"/>
                <a:gd name="T3" fmla="*/ 42 h 57"/>
                <a:gd name="T4" fmla="*/ 30 w 57"/>
                <a:gd name="T5" fmla="*/ 54 h 57"/>
                <a:gd name="T6" fmla="*/ 35 w 57"/>
                <a:gd name="T7" fmla="*/ 53 h 57"/>
                <a:gd name="T8" fmla="*/ 39 w 57"/>
                <a:gd name="T9" fmla="*/ 38 h 57"/>
                <a:gd name="T10" fmla="*/ 53 w 57"/>
                <a:gd name="T11" fmla="*/ 32 h 57"/>
                <a:gd name="T12" fmla="*/ 53 w 57"/>
                <a:gd name="T13" fmla="*/ 26 h 57"/>
                <a:gd name="T14" fmla="*/ 40 w 57"/>
                <a:gd name="T15" fmla="*/ 18 h 57"/>
                <a:gd name="T16" fmla="*/ 39 w 57"/>
                <a:gd name="T17" fmla="*/ 3 h 57"/>
                <a:gd name="T18" fmla="*/ 35 w 57"/>
                <a:gd name="T19" fmla="*/ 0 h 57"/>
                <a:gd name="T20" fmla="*/ 22 w 57"/>
                <a:gd name="T21" fmla="*/ 11 h 57"/>
                <a:gd name="T22" fmla="*/ 6 w 57"/>
                <a:gd name="T23" fmla="*/ 7 h 57"/>
                <a:gd name="T24" fmla="*/ 3 w 57"/>
                <a:gd name="T25" fmla="*/ 10 h 57"/>
                <a:gd name="T26" fmla="*/ 10 w 57"/>
                <a:gd name="T27" fmla="*/ 26 h 57"/>
                <a:gd name="T28" fmla="*/ 1 w 57"/>
                <a:gd name="T29" fmla="*/ 40 h 57"/>
                <a:gd name="T30" fmla="*/ 4 w 57"/>
                <a:gd name="T31" fmla="*/ 43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7" h="57">
                  <a:moveTo>
                    <a:pt x="4" y="43"/>
                  </a:moveTo>
                  <a:cubicBezTo>
                    <a:pt x="20" y="42"/>
                    <a:pt x="20" y="42"/>
                    <a:pt x="20" y="42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3" y="57"/>
                    <a:pt x="35" y="53"/>
                    <a:pt x="35" y="53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7" y="30"/>
                    <a:pt x="53" y="26"/>
                    <a:pt x="53" y="26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39" y="3"/>
                    <a:pt x="39" y="3"/>
                    <a:pt x="39" y="3"/>
                  </a:cubicBezTo>
                  <a:cubicBezTo>
                    <a:pt x="39" y="3"/>
                    <a:pt x="39" y="0"/>
                    <a:pt x="35" y="0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4" y="6"/>
                    <a:pt x="3" y="10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" y="40"/>
                    <a:pt x="0" y="43"/>
                    <a:pt x="4" y="43"/>
                  </a:cubicBezTo>
                  <a:close/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3" name="Freeform 60"/>
            <p:cNvSpPr>
              <a:spLocks/>
            </p:cNvSpPr>
            <p:nvPr/>
          </p:nvSpPr>
          <p:spPr bwMode="auto">
            <a:xfrm>
              <a:off x="7654925" y="2413000"/>
              <a:ext cx="117475" cy="117475"/>
            </a:xfrm>
            <a:custGeom>
              <a:avLst/>
              <a:gdLst>
                <a:gd name="T0" fmla="*/ 3 w 60"/>
                <a:gd name="T1" fmla="*/ 36 h 60"/>
                <a:gd name="T2" fmla="*/ 20 w 60"/>
                <a:gd name="T3" fmla="*/ 41 h 60"/>
                <a:gd name="T4" fmla="*/ 25 w 60"/>
                <a:gd name="T5" fmla="*/ 57 h 60"/>
                <a:gd name="T6" fmla="*/ 30 w 60"/>
                <a:gd name="T7" fmla="*/ 58 h 60"/>
                <a:gd name="T8" fmla="*/ 40 w 60"/>
                <a:gd name="T9" fmla="*/ 44 h 60"/>
                <a:gd name="T10" fmla="*/ 55 w 60"/>
                <a:gd name="T11" fmla="*/ 44 h 60"/>
                <a:gd name="T12" fmla="*/ 58 w 60"/>
                <a:gd name="T13" fmla="*/ 38 h 60"/>
                <a:gd name="T14" fmla="*/ 48 w 60"/>
                <a:gd name="T15" fmla="*/ 26 h 60"/>
                <a:gd name="T16" fmla="*/ 53 w 60"/>
                <a:gd name="T17" fmla="*/ 10 h 60"/>
                <a:gd name="T18" fmla="*/ 50 w 60"/>
                <a:gd name="T19" fmla="*/ 6 h 60"/>
                <a:gd name="T20" fmla="*/ 34 w 60"/>
                <a:gd name="T21" fmla="*/ 12 h 60"/>
                <a:gd name="T22" fmla="*/ 20 w 60"/>
                <a:gd name="T23" fmla="*/ 2 h 60"/>
                <a:gd name="T24" fmla="*/ 16 w 60"/>
                <a:gd name="T25" fmla="*/ 4 h 60"/>
                <a:gd name="T26" fmla="*/ 16 w 60"/>
                <a:gd name="T27" fmla="*/ 21 h 60"/>
                <a:gd name="T28" fmla="*/ 2 w 60"/>
                <a:gd name="T29" fmla="*/ 32 h 60"/>
                <a:gd name="T30" fmla="*/ 3 w 60"/>
                <a:gd name="T31" fmla="*/ 36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0" h="60">
                  <a:moveTo>
                    <a:pt x="3" y="36"/>
                  </a:moveTo>
                  <a:cubicBezTo>
                    <a:pt x="20" y="41"/>
                    <a:pt x="20" y="41"/>
                    <a:pt x="20" y="41"/>
                  </a:cubicBezTo>
                  <a:cubicBezTo>
                    <a:pt x="25" y="57"/>
                    <a:pt x="25" y="57"/>
                    <a:pt x="25" y="57"/>
                  </a:cubicBezTo>
                  <a:cubicBezTo>
                    <a:pt x="27" y="60"/>
                    <a:pt x="30" y="58"/>
                    <a:pt x="30" y="58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55" y="44"/>
                    <a:pt x="55" y="44"/>
                    <a:pt x="55" y="44"/>
                  </a:cubicBezTo>
                  <a:cubicBezTo>
                    <a:pt x="60" y="43"/>
                    <a:pt x="58" y="38"/>
                    <a:pt x="58" y="38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53" y="10"/>
                    <a:pt x="54" y="7"/>
                    <a:pt x="50" y="6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17" y="0"/>
                    <a:pt x="16" y="4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0" y="35"/>
                    <a:pt x="3" y="36"/>
                  </a:cubicBezTo>
                  <a:close/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4" name="Freeform 61"/>
            <p:cNvSpPr>
              <a:spLocks/>
            </p:cNvSpPr>
            <p:nvPr/>
          </p:nvSpPr>
          <p:spPr bwMode="auto">
            <a:xfrm>
              <a:off x="7804150" y="2559050"/>
              <a:ext cx="71437" cy="68263"/>
            </a:xfrm>
            <a:custGeom>
              <a:avLst/>
              <a:gdLst>
                <a:gd name="T0" fmla="*/ 2 w 37"/>
                <a:gd name="T1" fmla="*/ 24 h 35"/>
                <a:gd name="T2" fmla="*/ 12 w 37"/>
                <a:gd name="T3" fmla="*/ 25 h 35"/>
                <a:gd name="T4" fmla="*/ 17 w 37"/>
                <a:gd name="T5" fmla="*/ 33 h 35"/>
                <a:gd name="T6" fmla="*/ 21 w 37"/>
                <a:gd name="T7" fmla="*/ 33 h 35"/>
                <a:gd name="T8" fmla="*/ 25 w 37"/>
                <a:gd name="T9" fmla="*/ 24 h 35"/>
                <a:gd name="T10" fmla="*/ 34 w 37"/>
                <a:gd name="T11" fmla="*/ 22 h 35"/>
                <a:gd name="T12" fmla="*/ 35 w 37"/>
                <a:gd name="T13" fmla="*/ 19 h 35"/>
                <a:gd name="T14" fmla="*/ 28 w 37"/>
                <a:gd name="T15" fmla="*/ 12 h 35"/>
                <a:gd name="T16" fmla="*/ 29 w 37"/>
                <a:gd name="T17" fmla="*/ 2 h 35"/>
                <a:gd name="T18" fmla="*/ 27 w 37"/>
                <a:gd name="T19" fmla="*/ 0 h 35"/>
                <a:gd name="T20" fmla="*/ 18 w 37"/>
                <a:gd name="T21" fmla="*/ 6 h 35"/>
                <a:gd name="T22" fmla="*/ 8 w 37"/>
                <a:gd name="T23" fmla="*/ 1 h 35"/>
                <a:gd name="T24" fmla="*/ 6 w 37"/>
                <a:gd name="T25" fmla="*/ 3 h 35"/>
                <a:gd name="T26" fmla="*/ 8 w 37"/>
                <a:gd name="T27" fmla="*/ 13 h 35"/>
                <a:gd name="T28" fmla="*/ 1 w 37"/>
                <a:gd name="T29" fmla="*/ 21 h 35"/>
                <a:gd name="T30" fmla="*/ 2 w 37"/>
                <a:gd name="T31" fmla="*/ 2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7" h="35">
                  <a:moveTo>
                    <a:pt x="2" y="24"/>
                  </a:moveTo>
                  <a:cubicBezTo>
                    <a:pt x="12" y="25"/>
                    <a:pt x="12" y="25"/>
                    <a:pt x="12" y="25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9" y="35"/>
                    <a:pt x="21" y="33"/>
                    <a:pt x="21" y="33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7" y="21"/>
                    <a:pt x="35" y="19"/>
                    <a:pt x="35" y="19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9" y="2"/>
                    <a:pt x="29" y="0"/>
                    <a:pt x="27" y="0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6" y="0"/>
                    <a:pt x="6" y="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1" y="21"/>
                    <a:pt x="0" y="23"/>
                    <a:pt x="2" y="24"/>
                  </a:cubicBezTo>
                  <a:close/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5" name="Freeform 62"/>
            <p:cNvSpPr>
              <a:spLocks/>
            </p:cNvSpPr>
            <p:nvPr/>
          </p:nvSpPr>
          <p:spPr bwMode="auto">
            <a:xfrm>
              <a:off x="7475538" y="2505075"/>
              <a:ext cx="73025" cy="71438"/>
            </a:xfrm>
            <a:custGeom>
              <a:avLst/>
              <a:gdLst>
                <a:gd name="T0" fmla="*/ 2 w 37"/>
                <a:gd name="T1" fmla="*/ 24 h 36"/>
                <a:gd name="T2" fmla="*/ 13 w 37"/>
                <a:gd name="T3" fmla="*/ 25 h 36"/>
                <a:gd name="T4" fmla="*/ 17 w 37"/>
                <a:gd name="T5" fmla="*/ 34 h 36"/>
                <a:gd name="T6" fmla="*/ 21 w 37"/>
                <a:gd name="T7" fmla="*/ 34 h 36"/>
                <a:gd name="T8" fmla="*/ 25 w 37"/>
                <a:gd name="T9" fmla="*/ 24 h 36"/>
                <a:gd name="T10" fmla="*/ 34 w 37"/>
                <a:gd name="T11" fmla="*/ 23 h 36"/>
                <a:gd name="T12" fmla="*/ 35 w 37"/>
                <a:gd name="T13" fmla="*/ 19 h 36"/>
                <a:gd name="T14" fmla="*/ 28 w 37"/>
                <a:gd name="T15" fmla="*/ 13 h 36"/>
                <a:gd name="T16" fmla="*/ 29 w 37"/>
                <a:gd name="T17" fmla="*/ 3 h 36"/>
                <a:gd name="T18" fmla="*/ 27 w 37"/>
                <a:gd name="T19" fmla="*/ 1 h 36"/>
                <a:gd name="T20" fmla="*/ 18 w 37"/>
                <a:gd name="T21" fmla="*/ 6 h 36"/>
                <a:gd name="T22" fmla="*/ 8 w 37"/>
                <a:gd name="T23" fmla="*/ 1 h 36"/>
                <a:gd name="T24" fmla="*/ 6 w 37"/>
                <a:gd name="T25" fmla="*/ 3 h 36"/>
                <a:gd name="T26" fmla="*/ 8 w 37"/>
                <a:gd name="T27" fmla="*/ 13 h 36"/>
                <a:gd name="T28" fmla="*/ 1 w 37"/>
                <a:gd name="T29" fmla="*/ 21 h 36"/>
                <a:gd name="T30" fmla="*/ 2 w 37"/>
                <a:gd name="T31" fmla="*/ 2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7" h="36">
                  <a:moveTo>
                    <a:pt x="2" y="24"/>
                  </a:moveTo>
                  <a:cubicBezTo>
                    <a:pt x="13" y="25"/>
                    <a:pt x="13" y="25"/>
                    <a:pt x="13" y="25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6"/>
                    <a:pt x="21" y="34"/>
                    <a:pt x="21" y="3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7" y="22"/>
                    <a:pt x="35" y="19"/>
                    <a:pt x="35" y="19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3"/>
                    <a:pt x="29" y="1"/>
                    <a:pt x="27" y="1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7" y="0"/>
                    <a:pt x="6" y="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1" y="21"/>
                    <a:pt x="1" y="21"/>
                    <a:pt x="1" y="21"/>
                  </a:cubicBezTo>
                  <a:cubicBezTo>
                    <a:pt x="1" y="21"/>
                    <a:pt x="0" y="23"/>
                    <a:pt x="2" y="24"/>
                  </a:cubicBezTo>
                  <a:close/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6" name="Freeform 63"/>
            <p:cNvSpPr>
              <a:spLocks/>
            </p:cNvSpPr>
            <p:nvPr/>
          </p:nvSpPr>
          <p:spPr bwMode="auto">
            <a:xfrm>
              <a:off x="7377113" y="2995613"/>
              <a:ext cx="204787" cy="312738"/>
            </a:xfrm>
            <a:custGeom>
              <a:avLst/>
              <a:gdLst>
                <a:gd name="T0" fmla="*/ 15 w 104"/>
                <a:gd name="T1" fmla="*/ 6 h 159"/>
                <a:gd name="T2" fmla="*/ 54 w 104"/>
                <a:gd name="T3" fmla="*/ 1 h 159"/>
                <a:gd name="T4" fmla="*/ 96 w 104"/>
                <a:gd name="T5" fmla="*/ 26 h 159"/>
                <a:gd name="T6" fmla="*/ 86 w 104"/>
                <a:gd name="T7" fmla="*/ 77 h 159"/>
                <a:gd name="T8" fmla="*/ 98 w 104"/>
                <a:gd name="T9" fmla="*/ 123 h 159"/>
                <a:gd name="T10" fmla="*/ 15 w 104"/>
                <a:gd name="T11" fmla="*/ 150 h 159"/>
                <a:gd name="T12" fmla="*/ 5 w 104"/>
                <a:gd name="T13" fmla="*/ 128 h 159"/>
                <a:gd name="T14" fmla="*/ 4 w 104"/>
                <a:gd name="T15" fmla="*/ 60 h 159"/>
                <a:gd name="T16" fmla="*/ 4 w 104"/>
                <a:gd name="T17" fmla="*/ 20 h 159"/>
                <a:gd name="T18" fmla="*/ 6 w 104"/>
                <a:gd name="T19" fmla="*/ 15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4" h="159">
                  <a:moveTo>
                    <a:pt x="15" y="6"/>
                  </a:moveTo>
                  <a:cubicBezTo>
                    <a:pt x="26" y="0"/>
                    <a:pt x="43" y="1"/>
                    <a:pt x="54" y="1"/>
                  </a:cubicBezTo>
                  <a:cubicBezTo>
                    <a:pt x="72" y="3"/>
                    <a:pt x="92" y="3"/>
                    <a:pt x="96" y="26"/>
                  </a:cubicBezTo>
                  <a:cubicBezTo>
                    <a:pt x="96" y="26"/>
                    <a:pt x="104" y="76"/>
                    <a:pt x="86" y="77"/>
                  </a:cubicBezTo>
                  <a:cubicBezTo>
                    <a:pt x="86" y="77"/>
                    <a:pt x="104" y="83"/>
                    <a:pt x="98" y="123"/>
                  </a:cubicBezTo>
                  <a:cubicBezTo>
                    <a:pt x="92" y="159"/>
                    <a:pt x="40" y="156"/>
                    <a:pt x="15" y="150"/>
                  </a:cubicBezTo>
                  <a:cubicBezTo>
                    <a:pt x="3" y="147"/>
                    <a:pt x="5" y="128"/>
                    <a:pt x="5" y="128"/>
                  </a:cubicBezTo>
                  <a:cubicBezTo>
                    <a:pt x="5" y="115"/>
                    <a:pt x="4" y="60"/>
                    <a:pt x="4" y="60"/>
                  </a:cubicBezTo>
                  <a:cubicBezTo>
                    <a:pt x="3" y="47"/>
                    <a:pt x="0" y="33"/>
                    <a:pt x="4" y="20"/>
                  </a:cubicBezTo>
                  <a:cubicBezTo>
                    <a:pt x="5" y="18"/>
                    <a:pt x="5" y="17"/>
                    <a:pt x="6" y="15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7" name="Freeform 64"/>
            <p:cNvSpPr>
              <a:spLocks/>
            </p:cNvSpPr>
            <p:nvPr/>
          </p:nvSpPr>
          <p:spPr bwMode="auto">
            <a:xfrm>
              <a:off x="7432675" y="3054350"/>
              <a:ext cx="85725" cy="61913"/>
            </a:xfrm>
            <a:custGeom>
              <a:avLst/>
              <a:gdLst>
                <a:gd name="T0" fmla="*/ 34 w 44"/>
                <a:gd name="T1" fmla="*/ 3 h 31"/>
                <a:gd name="T2" fmla="*/ 40 w 44"/>
                <a:gd name="T3" fmla="*/ 9 h 31"/>
                <a:gd name="T4" fmla="*/ 36 w 44"/>
                <a:gd name="T5" fmla="*/ 28 h 31"/>
                <a:gd name="T6" fmla="*/ 21 w 44"/>
                <a:gd name="T7" fmla="*/ 30 h 31"/>
                <a:gd name="T8" fmla="*/ 2 w 44"/>
                <a:gd name="T9" fmla="*/ 21 h 31"/>
                <a:gd name="T10" fmla="*/ 3 w 44"/>
                <a:gd name="T11" fmla="*/ 6 h 31"/>
                <a:gd name="T12" fmla="*/ 20 w 44"/>
                <a:gd name="T13" fmla="*/ 1 h 31"/>
                <a:gd name="T14" fmla="*/ 34 w 44"/>
                <a:gd name="T1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31">
                  <a:moveTo>
                    <a:pt x="34" y="3"/>
                  </a:moveTo>
                  <a:cubicBezTo>
                    <a:pt x="36" y="4"/>
                    <a:pt x="39" y="5"/>
                    <a:pt x="40" y="9"/>
                  </a:cubicBezTo>
                  <a:cubicBezTo>
                    <a:pt x="44" y="15"/>
                    <a:pt x="43" y="24"/>
                    <a:pt x="36" y="28"/>
                  </a:cubicBezTo>
                  <a:cubicBezTo>
                    <a:pt x="31" y="31"/>
                    <a:pt x="21" y="30"/>
                    <a:pt x="21" y="30"/>
                  </a:cubicBezTo>
                  <a:cubicBezTo>
                    <a:pt x="14" y="30"/>
                    <a:pt x="5" y="29"/>
                    <a:pt x="2" y="21"/>
                  </a:cubicBezTo>
                  <a:cubicBezTo>
                    <a:pt x="0" y="17"/>
                    <a:pt x="0" y="10"/>
                    <a:pt x="3" y="6"/>
                  </a:cubicBezTo>
                  <a:cubicBezTo>
                    <a:pt x="7" y="0"/>
                    <a:pt x="14" y="1"/>
                    <a:pt x="20" y="1"/>
                  </a:cubicBezTo>
                  <a:cubicBezTo>
                    <a:pt x="25" y="1"/>
                    <a:pt x="30" y="1"/>
                    <a:pt x="34" y="3"/>
                  </a:cubicBezTo>
                  <a:close/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8" name="Freeform 65"/>
            <p:cNvSpPr>
              <a:spLocks/>
            </p:cNvSpPr>
            <p:nvPr/>
          </p:nvSpPr>
          <p:spPr bwMode="auto">
            <a:xfrm>
              <a:off x="7432675" y="3179763"/>
              <a:ext cx="85725" cy="61913"/>
            </a:xfrm>
            <a:custGeom>
              <a:avLst/>
              <a:gdLst>
                <a:gd name="T0" fmla="*/ 34 w 44"/>
                <a:gd name="T1" fmla="*/ 3 h 31"/>
                <a:gd name="T2" fmla="*/ 40 w 44"/>
                <a:gd name="T3" fmla="*/ 9 h 31"/>
                <a:gd name="T4" fmla="*/ 36 w 44"/>
                <a:gd name="T5" fmla="*/ 28 h 31"/>
                <a:gd name="T6" fmla="*/ 21 w 44"/>
                <a:gd name="T7" fmla="*/ 30 h 31"/>
                <a:gd name="T8" fmla="*/ 2 w 44"/>
                <a:gd name="T9" fmla="*/ 21 h 31"/>
                <a:gd name="T10" fmla="*/ 3 w 44"/>
                <a:gd name="T11" fmla="*/ 6 h 31"/>
                <a:gd name="T12" fmla="*/ 19 w 44"/>
                <a:gd name="T13" fmla="*/ 1 h 31"/>
                <a:gd name="T14" fmla="*/ 34 w 44"/>
                <a:gd name="T15" fmla="*/ 3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31">
                  <a:moveTo>
                    <a:pt x="34" y="3"/>
                  </a:moveTo>
                  <a:cubicBezTo>
                    <a:pt x="36" y="4"/>
                    <a:pt x="39" y="6"/>
                    <a:pt x="40" y="9"/>
                  </a:cubicBezTo>
                  <a:cubicBezTo>
                    <a:pt x="44" y="15"/>
                    <a:pt x="43" y="24"/>
                    <a:pt x="36" y="28"/>
                  </a:cubicBezTo>
                  <a:cubicBezTo>
                    <a:pt x="31" y="31"/>
                    <a:pt x="21" y="30"/>
                    <a:pt x="21" y="30"/>
                  </a:cubicBezTo>
                  <a:cubicBezTo>
                    <a:pt x="14" y="30"/>
                    <a:pt x="5" y="30"/>
                    <a:pt x="2" y="21"/>
                  </a:cubicBezTo>
                  <a:cubicBezTo>
                    <a:pt x="0" y="17"/>
                    <a:pt x="0" y="10"/>
                    <a:pt x="3" y="6"/>
                  </a:cubicBezTo>
                  <a:cubicBezTo>
                    <a:pt x="6" y="0"/>
                    <a:pt x="14" y="1"/>
                    <a:pt x="19" y="1"/>
                  </a:cubicBezTo>
                  <a:cubicBezTo>
                    <a:pt x="24" y="2"/>
                    <a:pt x="30" y="1"/>
                    <a:pt x="34" y="3"/>
                  </a:cubicBezTo>
                  <a:close/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9" name="Freeform 66"/>
            <p:cNvSpPr>
              <a:spLocks/>
            </p:cNvSpPr>
            <p:nvPr/>
          </p:nvSpPr>
          <p:spPr bwMode="auto">
            <a:xfrm>
              <a:off x="7597775" y="3009900"/>
              <a:ext cx="190500" cy="285750"/>
            </a:xfrm>
            <a:custGeom>
              <a:avLst/>
              <a:gdLst>
                <a:gd name="T0" fmla="*/ 23 w 97"/>
                <a:gd name="T1" fmla="*/ 0 h 146"/>
                <a:gd name="T2" fmla="*/ 5 w 97"/>
                <a:gd name="T3" fmla="*/ 18 h 146"/>
                <a:gd name="T4" fmla="*/ 6 w 97"/>
                <a:gd name="T5" fmla="*/ 96 h 146"/>
                <a:gd name="T6" fmla="*/ 17 w 97"/>
                <a:gd name="T7" fmla="*/ 139 h 146"/>
                <a:gd name="T8" fmla="*/ 61 w 97"/>
                <a:gd name="T9" fmla="*/ 141 h 146"/>
                <a:gd name="T10" fmla="*/ 95 w 97"/>
                <a:gd name="T11" fmla="*/ 135 h 146"/>
                <a:gd name="T12" fmla="*/ 95 w 97"/>
                <a:gd name="T13" fmla="*/ 133 h 146"/>
                <a:gd name="T14" fmla="*/ 96 w 97"/>
                <a:gd name="T15" fmla="*/ 118 h 146"/>
                <a:gd name="T16" fmla="*/ 81 w 97"/>
                <a:gd name="T17" fmla="*/ 109 h 146"/>
                <a:gd name="T18" fmla="*/ 58 w 97"/>
                <a:gd name="T19" fmla="*/ 109 h 146"/>
                <a:gd name="T20" fmla="*/ 38 w 97"/>
                <a:gd name="T21" fmla="*/ 106 h 146"/>
                <a:gd name="T22" fmla="*/ 46 w 97"/>
                <a:gd name="T23" fmla="*/ 91 h 146"/>
                <a:gd name="T24" fmla="*/ 67 w 97"/>
                <a:gd name="T25" fmla="*/ 91 h 146"/>
                <a:gd name="T26" fmla="*/ 93 w 97"/>
                <a:gd name="T27" fmla="*/ 87 h 146"/>
                <a:gd name="T28" fmla="*/ 89 w 97"/>
                <a:gd name="T29" fmla="*/ 60 h 146"/>
                <a:gd name="T30" fmla="*/ 78 w 97"/>
                <a:gd name="T31" fmla="*/ 59 h 146"/>
                <a:gd name="T32" fmla="*/ 57 w 97"/>
                <a:gd name="T33" fmla="*/ 59 h 146"/>
                <a:gd name="T34" fmla="*/ 43 w 97"/>
                <a:gd name="T35" fmla="*/ 59 h 146"/>
                <a:gd name="T36" fmla="*/ 35 w 97"/>
                <a:gd name="T37" fmla="*/ 40 h 146"/>
                <a:gd name="T38" fmla="*/ 50 w 97"/>
                <a:gd name="T39" fmla="*/ 30 h 146"/>
                <a:gd name="T40" fmla="*/ 71 w 97"/>
                <a:gd name="T41" fmla="*/ 30 h 146"/>
                <a:gd name="T42" fmla="*/ 90 w 97"/>
                <a:gd name="T43" fmla="*/ 29 h 146"/>
                <a:gd name="T44" fmla="*/ 92 w 97"/>
                <a:gd name="T45" fmla="*/ 7 h 146"/>
                <a:gd name="T46" fmla="*/ 79 w 97"/>
                <a:gd name="T47" fmla="*/ 0 h 146"/>
                <a:gd name="T48" fmla="*/ 35 w 97"/>
                <a:gd name="T49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97" h="146">
                  <a:moveTo>
                    <a:pt x="23" y="0"/>
                  </a:moveTo>
                  <a:cubicBezTo>
                    <a:pt x="23" y="0"/>
                    <a:pt x="6" y="0"/>
                    <a:pt x="5" y="18"/>
                  </a:cubicBezTo>
                  <a:cubicBezTo>
                    <a:pt x="6" y="43"/>
                    <a:pt x="7" y="70"/>
                    <a:pt x="6" y="96"/>
                  </a:cubicBezTo>
                  <a:cubicBezTo>
                    <a:pt x="5" y="109"/>
                    <a:pt x="0" y="135"/>
                    <a:pt x="17" y="139"/>
                  </a:cubicBezTo>
                  <a:cubicBezTo>
                    <a:pt x="32" y="142"/>
                    <a:pt x="47" y="142"/>
                    <a:pt x="61" y="141"/>
                  </a:cubicBezTo>
                  <a:cubicBezTo>
                    <a:pt x="70" y="141"/>
                    <a:pt x="89" y="146"/>
                    <a:pt x="95" y="135"/>
                  </a:cubicBezTo>
                  <a:cubicBezTo>
                    <a:pt x="95" y="134"/>
                    <a:pt x="95" y="133"/>
                    <a:pt x="95" y="133"/>
                  </a:cubicBezTo>
                  <a:cubicBezTo>
                    <a:pt x="97" y="128"/>
                    <a:pt x="96" y="123"/>
                    <a:pt x="96" y="118"/>
                  </a:cubicBezTo>
                  <a:cubicBezTo>
                    <a:pt x="95" y="107"/>
                    <a:pt x="81" y="109"/>
                    <a:pt x="81" y="109"/>
                  </a:cubicBezTo>
                  <a:cubicBezTo>
                    <a:pt x="73" y="109"/>
                    <a:pt x="65" y="109"/>
                    <a:pt x="58" y="109"/>
                  </a:cubicBezTo>
                  <a:cubicBezTo>
                    <a:pt x="52" y="109"/>
                    <a:pt x="42" y="112"/>
                    <a:pt x="38" y="106"/>
                  </a:cubicBezTo>
                  <a:cubicBezTo>
                    <a:pt x="34" y="100"/>
                    <a:pt x="41" y="93"/>
                    <a:pt x="46" y="91"/>
                  </a:cubicBezTo>
                  <a:cubicBezTo>
                    <a:pt x="53" y="89"/>
                    <a:pt x="60" y="91"/>
                    <a:pt x="67" y="91"/>
                  </a:cubicBezTo>
                  <a:cubicBezTo>
                    <a:pt x="75" y="92"/>
                    <a:pt x="87" y="95"/>
                    <a:pt x="93" y="87"/>
                  </a:cubicBezTo>
                  <a:cubicBezTo>
                    <a:pt x="97" y="80"/>
                    <a:pt x="97" y="64"/>
                    <a:pt x="89" y="60"/>
                  </a:cubicBezTo>
                  <a:cubicBezTo>
                    <a:pt x="85" y="58"/>
                    <a:pt x="81" y="59"/>
                    <a:pt x="78" y="59"/>
                  </a:cubicBezTo>
                  <a:cubicBezTo>
                    <a:pt x="71" y="59"/>
                    <a:pt x="64" y="59"/>
                    <a:pt x="57" y="59"/>
                  </a:cubicBezTo>
                  <a:cubicBezTo>
                    <a:pt x="52" y="59"/>
                    <a:pt x="48" y="59"/>
                    <a:pt x="43" y="59"/>
                  </a:cubicBezTo>
                  <a:cubicBezTo>
                    <a:pt x="35" y="58"/>
                    <a:pt x="34" y="46"/>
                    <a:pt x="35" y="40"/>
                  </a:cubicBezTo>
                  <a:cubicBezTo>
                    <a:pt x="36" y="31"/>
                    <a:pt x="43" y="30"/>
                    <a:pt x="50" y="30"/>
                  </a:cubicBezTo>
                  <a:cubicBezTo>
                    <a:pt x="57" y="30"/>
                    <a:pt x="64" y="30"/>
                    <a:pt x="71" y="30"/>
                  </a:cubicBezTo>
                  <a:cubicBezTo>
                    <a:pt x="77" y="30"/>
                    <a:pt x="85" y="32"/>
                    <a:pt x="90" y="29"/>
                  </a:cubicBezTo>
                  <a:cubicBezTo>
                    <a:pt x="97" y="24"/>
                    <a:pt x="96" y="13"/>
                    <a:pt x="92" y="7"/>
                  </a:cubicBezTo>
                  <a:cubicBezTo>
                    <a:pt x="89" y="1"/>
                    <a:pt x="84" y="0"/>
                    <a:pt x="79" y="0"/>
                  </a:cubicBezTo>
                  <a:cubicBezTo>
                    <a:pt x="79" y="0"/>
                    <a:pt x="53" y="1"/>
                    <a:pt x="35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0" name="Freeform 67"/>
            <p:cNvSpPr>
              <a:spLocks/>
            </p:cNvSpPr>
            <p:nvPr/>
          </p:nvSpPr>
          <p:spPr bwMode="auto">
            <a:xfrm>
              <a:off x="7797800" y="3003550"/>
              <a:ext cx="206375" cy="274638"/>
            </a:xfrm>
            <a:custGeom>
              <a:avLst/>
              <a:gdLst>
                <a:gd name="T0" fmla="*/ 91 w 105"/>
                <a:gd name="T1" fmla="*/ 30 h 140"/>
                <a:gd name="T2" fmla="*/ 78 w 105"/>
                <a:gd name="T3" fmla="*/ 31 h 140"/>
                <a:gd name="T4" fmla="*/ 44 w 105"/>
                <a:gd name="T5" fmla="*/ 30 h 140"/>
                <a:gd name="T6" fmla="*/ 37 w 105"/>
                <a:gd name="T7" fmla="*/ 45 h 140"/>
                <a:gd name="T8" fmla="*/ 52 w 105"/>
                <a:gd name="T9" fmla="*/ 58 h 140"/>
                <a:gd name="T10" fmla="*/ 93 w 105"/>
                <a:gd name="T11" fmla="*/ 75 h 140"/>
                <a:gd name="T12" fmla="*/ 100 w 105"/>
                <a:gd name="T13" fmla="*/ 113 h 140"/>
                <a:gd name="T14" fmla="*/ 67 w 105"/>
                <a:gd name="T15" fmla="*/ 138 h 140"/>
                <a:gd name="T16" fmla="*/ 35 w 105"/>
                <a:gd name="T17" fmla="*/ 139 h 140"/>
                <a:gd name="T18" fmla="*/ 20 w 105"/>
                <a:gd name="T19" fmla="*/ 134 h 140"/>
                <a:gd name="T20" fmla="*/ 23 w 105"/>
                <a:gd name="T21" fmla="*/ 110 h 140"/>
                <a:gd name="T22" fmla="*/ 49 w 105"/>
                <a:gd name="T23" fmla="*/ 111 h 140"/>
                <a:gd name="T24" fmla="*/ 58 w 105"/>
                <a:gd name="T25" fmla="*/ 111 h 140"/>
                <a:gd name="T26" fmla="*/ 69 w 105"/>
                <a:gd name="T27" fmla="*/ 103 h 140"/>
                <a:gd name="T28" fmla="*/ 50 w 105"/>
                <a:gd name="T29" fmla="*/ 84 h 140"/>
                <a:gd name="T30" fmla="*/ 28 w 105"/>
                <a:gd name="T31" fmla="*/ 77 h 140"/>
                <a:gd name="T32" fmla="*/ 23 w 105"/>
                <a:gd name="T33" fmla="*/ 9 h 140"/>
                <a:gd name="T34" fmla="*/ 43 w 105"/>
                <a:gd name="T35" fmla="*/ 1 h 140"/>
                <a:gd name="T36" fmla="*/ 76 w 105"/>
                <a:gd name="T37" fmla="*/ 3 h 140"/>
                <a:gd name="T38" fmla="*/ 91 w 105"/>
                <a:gd name="T39" fmla="*/ 10 h 140"/>
                <a:gd name="T40" fmla="*/ 91 w 105"/>
                <a:gd name="T41" fmla="*/ 30 h 140"/>
                <a:gd name="T42" fmla="*/ 91 w 105"/>
                <a:gd name="T43" fmla="*/ 3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5" h="140">
                  <a:moveTo>
                    <a:pt x="91" y="30"/>
                  </a:moveTo>
                  <a:cubicBezTo>
                    <a:pt x="88" y="32"/>
                    <a:pt x="82" y="31"/>
                    <a:pt x="78" y="31"/>
                  </a:cubicBezTo>
                  <a:cubicBezTo>
                    <a:pt x="67" y="31"/>
                    <a:pt x="55" y="27"/>
                    <a:pt x="44" y="30"/>
                  </a:cubicBezTo>
                  <a:cubicBezTo>
                    <a:pt x="38" y="32"/>
                    <a:pt x="35" y="38"/>
                    <a:pt x="37" y="45"/>
                  </a:cubicBezTo>
                  <a:cubicBezTo>
                    <a:pt x="38" y="53"/>
                    <a:pt x="45" y="56"/>
                    <a:pt x="52" y="58"/>
                  </a:cubicBezTo>
                  <a:cubicBezTo>
                    <a:pt x="66" y="62"/>
                    <a:pt x="82" y="64"/>
                    <a:pt x="93" y="75"/>
                  </a:cubicBezTo>
                  <a:cubicBezTo>
                    <a:pt x="104" y="85"/>
                    <a:pt x="105" y="99"/>
                    <a:pt x="100" y="113"/>
                  </a:cubicBezTo>
                  <a:cubicBezTo>
                    <a:pt x="93" y="128"/>
                    <a:pt x="82" y="136"/>
                    <a:pt x="67" y="138"/>
                  </a:cubicBezTo>
                  <a:cubicBezTo>
                    <a:pt x="56" y="140"/>
                    <a:pt x="46" y="138"/>
                    <a:pt x="35" y="139"/>
                  </a:cubicBezTo>
                  <a:cubicBezTo>
                    <a:pt x="30" y="139"/>
                    <a:pt x="24" y="138"/>
                    <a:pt x="20" y="134"/>
                  </a:cubicBezTo>
                  <a:cubicBezTo>
                    <a:pt x="12" y="128"/>
                    <a:pt x="13" y="113"/>
                    <a:pt x="23" y="110"/>
                  </a:cubicBezTo>
                  <a:cubicBezTo>
                    <a:pt x="30" y="108"/>
                    <a:pt x="41" y="111"/>
                    <a:pt x="49" y="111"/>
                  </a:cubicBezTo>
                  <a:cubicBezTo>
                    <a:pt x="52" y="112"/>
                    <a:pt x="55" y="112"/>
                    <a:pt x="58" y="111"/>
                  </a:cubicBezTo>
                  <a:cubicBezTo>
                    <a:pt x="63" y="111"/>
                    <a:pt x="69" y="109"/>
                    <a:pt x="69" y="103"/>
                  </a:cubicBezTo>
                  <a:cubicBezTo>
                    <a:pt x="70" y="91"/>
                    <a:pt x="58" y="87"/>
                    <a:pt x="50" y="84"/>
                  </a:cubicBezTo>
                  <a:cubicBezTo>
                    <a:pt x="43" y="82"/>
                    <a:pt x="35" y="80"/>
                    <a:pt x="28" y="77"/>
                  </a:cubicBezTo>
                  <a:cubicBezTo>
                    <a:pt x="4" y="65"/>
                    <a:pt x="0" y="25"/>
                    <a:pt x="23" y="9"/>
                  </a:cubicBezTo>
                  <a:cubicBezTo>
                    <a:pt x="29" y="5"/>
                    <a:pt x="37" y="2"/>
                    <a:pt x="43" y="1"/>
                  </a:cubicBezTo>
                  <a:cubicBezTo>
                    <a:pt x="54" y="0"/>
                    <a:pt x="65" y="0"/>
                    <a:pt x="76" y="3"/>
                  </a:cubicBezTo>
                  <a:cubicBezTo>
                    <a:pt x="82" y="4"/>
                    <a:pt x="87" y="7"/>
                    <a:pt x="91" y="10"/>
                  </a:cubicBezTo>
                  <a:cubicBezTo>
                    <a:pt x="96" y="15"/>
                    <a:pt x="96" y="25"/>
                    <a:pt x="91" y="30"/>
                  </a:cubicBezTo>
                  <a:cubicBezTo>
                    <a:pt x="91" y="30"/>
                    <a:pt x="91" y="30"/>
                    <a:pt x="91" y="30"/>
                  </a:cubicBezTo>
                  <a:close/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1" name="Freeform 68"/>
            <p:cNvSpPr>
              <a:spLocks/>
            </p:cNvSpPr>
            <p:nvPr/>
          </p:nvSpPr>
          <p:spPr bwMode="auto">
            <a:xfrm>
              <a:off x="8004175" y="2989263"/>
              <a:ext cx="225425" cy="298450"/>
            </a:xfrm>
            <a:custGeom>
              <a:avLst/>
              <a:gdLst>
                <a:gd name="T0" fmla="*/ 70 w 115"/>
                <a:gd name="T1" fmla="*/ 90 h 152"/>
                <a:gd name="T2" fmla="*/ 70 w 115"/>
                <a:gd name="T3" fmla="*/ 129 h 152"/>
                <a:gd name="T4" fmla="*/ 52 w 115"/>
                <a:gd name="T5" fmla="*/ 146 h 152"/>
                <a:gd name="T6" fmla="*/ 40 w 115"/>
                <a:gd name="T7" fmla="*/ 130 h 152"/>
                <a:gd name="T8" fmla="*/ 40 w 115"/>
                <a:gd name="T9" fmla="*/ 41 h 152"/>
                <a:gd name="T10" fmla="*/ 35 w 115"/>
                <a:gd name="T11" fmla="*/ 41 h 152"/>
                <a:gd name="T12" fmla="*/ 21 w 115"/>
                <a:gd name="T13" fmla="*/ 42 h 152"/>
                <a:gd name="T14" fmla="*/ 0 w 115"/>
                <a:gd name="T15" fmla="*/ 28 h 152"/>
                <a:gd name="T16" fmla="*/ 53 w 115"/>
                <a:gd name="T17" fmla="*/ 10 h 152"/>
                <a:gd name="T18" fmla="*/ 75 w 115"/>
                <a:gd name="T19" fmla="*/ 8 h 152"/>
                <a:gd name="T20" fmla="*/ 97 w 115"/>
                <a:gd name="T21" fmla="*/ 10 h 152"/>
                <a:gd name="T22" fmla="*/ 95 w 115"/>
                <a:gd name="T23" fmla="*/ 40 h 152"/>
                <a:gd name="T24" fmla="*/ 81 w 115"/>
                <a:gd name="T25" fmla="*/ 40 h 152"/>
                <a:gd name="T26" fmla="*/ 71 w 115"/>
                <a:gd name="T27" fmla="*/ 40 h 152"/>
                <a:gd name="T28" fmla="*/ 70 w 115"/>
                <a:gd name="T29" fmla="*/ 78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5" h="152">
                  <a:moveTo>
                    <a:pt x="70" y="90"/>
                  </a:moveTo>
                  <a:cubicBezTo>
                    <a:pt x="70" y="129"/>
                    <a:pt x="70" y="129"/>
                    <a:pt x="70" y="129"/>
                  </a:cubicBezTo>
                  <a:cubicBezTo>
                    <a:pt x="70" y="152"/>
                    <a:pt x="52" y="146"/>
                    <a:pt x="52" y="146"/>
                  </a:cubicBezTo>
                  <a:cubicBezTo>
                    <a:pt x="39" y="145"/>
                    <a:pt x="40" y="130"/>
                    <a:pt x="40" y="130"/>
                  </a:cubicBezTo>
                  <a:cubicBezTo>
                    <a:pt x="42" y="111"/>
                    <a:pt x="40" y="41"/>
                    <a:pt x="40" y="41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21" y="42"/>
                    <a:pt x="21" y="42"/>
                    <a:pt x="21" y="42"/>
                  </a:cubicBezTo>
                  <a:cubicBezTo>
                    <a:pt x="12" y="42"/>
                    <a:pt x="0" y="40"/>
                    <a:pt x="0" y="28"/>
                  </a:cubicBezTo>
                  <a:cubicBezTo>
                    <a:pt x="0" y="0"/>
                    <a:pt x="37" y="9"/>
                    <a:pt x="53" y="10"/>
                  </a:cubicBezTo>
                  <a:cubicBezTo>
                    <a:pt x="60" y="9"/>
                    <a:pt x="68" y="9"/>
                    <a:pt x="75" y="8"/>
                  </a:cubicBezTo>
                  <a:cubicBezTo>
                    <a:pt x="81" y="8"/>
                    <a:pt x="89" y="9"/>
                    <a:pt x="97" y="10"/>
                  </a:cubicBezTo>
                  <a:cubicBezTo>
                    <a:pt x="112" y="11"/>
                    <a:pt x="115" y="42"/>
                    <a:pt x="95" y="40"/>
                  </a:cubicBezTo>
                  <a:cubicBezTo>
                    <a:pt x="95" y="40"/>
                    <a:pt x="88" y="40"/>
                    <a:pt x="81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0" y="78"/>
                    <a:pt x="70" y="78"/>
                    <a:pt x="70" y="78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2" name="Freeform 69"/>
            <p:cNvSpPr>
              <a:spLocks/>
            </p:cNvSpPr>
            <p:nvPr/>
          </p:nvSpPr>
          <p:spPr bwMode="auto">
            <a:xfrm>
              <a:off x="7745413" y="3071813"/>
              <a:ext cx="66675" cy="30163"/>
            </a:xfrm>
            <a:custGeom>
              <a:avLst/>
              <a:gdLst>
                <a:gd name="T0" fmla="*/ 0 w 34"/>
                <a:gd name="T1" fmla="*/ 0 h 15"/>
                <a:gd name="T2" fmla="*/ 2 w 34"/>
                <a:gd name="T3" fmla="*/ 8 h 15"/>
                <a:gd name="T4" fmla="*/ 26 w 34"/>
                <a:gd name="T5" fmla="*/ 15 h 15"/>
                <a:gd name="T6" fmla="*/ 34 w 34"/>
                <a:gd name="T7" fmla="*/ 1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5">
                  <a:moveTo>
                    <a:pt x="0" y="0"/>
                  </a:moveTo>
                  <a:cubicBezTo>
                    <a:pt x="0" y="3"/>
                    <a:pt x="0" y="6"/>
                    <a:pt x="2" y="8"/>
                  </a:cubicBezTo>
                  <a:cubicBezTo>
                    <a:pt x="7" y="15"/>
                    <a:pt x="19" y="15"/>
                    <a:pt x="26" y="15"/>
                  </a:cubicBezTo>
                  <a:cubicBezTo>
                    <a:pt x="34" y="13"/>
                    <a:pt x="34" y="13"/>
                    <a:pt x="34" y="13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3" name="Freeform 70"/>
            <p:cNvSpPr>
              <a:spLocks/>
            </p:cNvSpPr>
            <p:nvPr/>
          </p:nvSpPr>
          <p:spPr bwMode="auto">
            <a:xfrm>
              <a:off x="7815263" y="2614613"/>
              <a:ext cx="233362" cy="430213"/>
            </a:xfrm>
            <a:custGeom>
              <a:avLst/>
              <a:gdLst>
                <a:gd name="T0" fmla="*/ 2 w 119"/>
                <a:gd name="T1" fmla="*/ 219 h 219"/>
                <a:gd name="T2" fmla="*/ 1 w 119"/>
                <a:gd name="T3" fmla="*/ 209 h 219"/>
                <a:gd name="T4" fmla="*/ 7 w 119"/>
                <a:gd name="T5" fmla="*/ 143 h 219"/>
                <a:gd name="T6" fmla="*/ 60 w 119"/>
                <a:gd name="T7" fmla="*/ 120 h 219"/>
                <a:gd name="T8" fmla="*/ 89 w 119"/>
                <a:gd name="T9" fmla="*/ 81 h 219"/>
                <a:gd name="T10" fmla="*/ 105 w 119"/>
                <a:gd name="T11" fmla="*/ 32 h 219"/>
                <a:gd name="T12" fmla="*/ 109 w 119"/>
                <a:gd name="T13" fmla="*/ 12 h 219"/>
                <a:gd name="T14" fmla="*/ 115 w 119"/>
                <a:gd name="T15" fmla="*/ 4 h 219"/>
                <a:gd name="T16" fmla="*/ 119 w 119"/>
                <a:gd name="T17" fmla="*/ 0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9" h="219">
                  <a:moveTo>
                    <a:pt x="2" y="219"/>
                  </a:moveTo>
                  <a:cubicBezTo>
                    <a:pt x="1" y="209"/>
                    <a:pt x="1" y="209"/>
                    <a:pt x="1" y="209"/>
                  </a:cubicBezTo>
                  <a:cubicBezTo>
                    <a:pt x="0" y="180"/>
                    <a:pt x="7" y="143"/>
                    <a:pt x="7" y="143"/>
                  </a:cubicBezTo>
                  <a:cubicBezTo>
                    <a:pt x="27" y="141"/>
                    <a:pt x="45" y="133"/>
                    <a:pt x="60" y="120"/>
                  </a:cubicBezTo>
                  <a:cubicBezTo>
                    <a:pt x="73" y="109"/>
                    <a:pt x="82" y="96"/>
                    <a:pt x="89" y="81"/>
                  </a:cubicBezTo>
                  <a:cubicBezTo>
                    <a:pt x="96" y="66"/>
                    <a:pt x="101" y="49"/>
                    <a:pt x="105" y="32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12" y="10"/>
                    <a:pt x="114" y="7"/>
                    <a:pt x="115" y="4"/>
                  </a:cubicBezTo>
                  <a:cubicBezTo>
                    <a:pt x="119" y="0"/>
                    <a:pt x="119" y="0"/>
                    <a:pt x="119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4" name="Freeform 71"/>
            <p:cNvSpPr>
              <a:spLocks/>
            </p:cNvSpPr>
            <p:nvPr/>
          </p:nvSpPr>
          <p:spPr bwMode="auto">
            <a:xfrm>
              <a:off x="7683500" y="2540000"/>
              <a:ext cx="314325" cy="20638"/>
            </a:xfrm>
            <a:custGeom>
              <a:avLst/>
              <a:gdLst>
                <a:gd name="T0" fmla="*/ 0 w 160"/>
                <a:gd name="T1" fmla="*/ 1 h 10"/>
                <a:gd name="T2" fmla="*/ 58 w 160"/>
                <a:gd name="T3" fmla="*/ 0 h 10"/>
                <a:gd name="T4" fmla="*/ 140 w 160"/>
                <a:gd name="T5" fmla="*/ 5 h 10"/>
                <a:gd name="T6" fmla="*/ 160 w 160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0" h="10">
                  <a:moveTo>
                    <a:pt x="0" y="1"/>
                  </a:moveTo>
                  <a:cubicBezTo>
                    <a:pt x="19" y="0"/>
                    <a:pt x="39" y="0"/>
                    <a:pt x="58" y="0"/>
                  </a:cubicBezTo>
                  <a:cubicBezTo>
                    <a:pt x="85" y="0"/>
                    <a:pt x="113" y="0"/>
                    <a:pt x="140" y="5"/>
                  </a:cubicBezTo>
                  <a:cubicBezTo>
                    <a:pt x="140" y="5"/>
                    <a:pt x="150" y="7"/>
                    <a:pt x="160" y="1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5" name="Freeform 72"/>
            <p:cNvSpPr>
              <a:spLocks/>
            </p:cNvSpPr>
            <p:nvPr/>
          </p:nvSpPr>
          <p:spPr bwMode="auto">
            <a:xfrm>
              <a:off x="7505700" y="2544763"/>
              <a:ext cx="260350" cy="465138"/>
            </a:xfrm>
            <a:custGeom>
              <a:avLst/>
              <a:gdLst>
                <a:gd name="T0" fmla="*/ 133 w 133"/>
                <a:gd name="T1" fmla="*/ 237 h 237"/>
                <a:gd name="T2" fmla="*/ 133 w 133"/>
                <a:gd name="T3" fmla="*/ 228 h 237"/>
                <a:gd name="T4" fmla="*/ 128 w 133"/>
                <a:gd name="T5" fmla="*/ 191 h 237"/>
                <a:gd name="T6" fmla="*/ 127 w 133"/>
                <a:gd name="T7" fmla="*/ 180 h 237"/>
                <a:gd name="T8" fmla="*/ 11 w 133"/>
                <a:gd name="T9" fmla="*/ 62 h 237"/>
                <a:gd name="T10" fmla="*/ 10 w 133"/>
                <a:gd name="T11" fmla="*/ 50 h 237"/>
                <a:gd name="T12" fmla="*/ 0 w 133"/>
                <a:gd name="T13" fmla="*/ 38 h 237"/>
                <a:gd name="T14" fmla="*/ 43 w 133"/>
                <a:gd name="T15" fmla="*/ 6 h 237"/>
                <a:gd name="T16" fmla="*/ 74 w 133"/>
                <a:gd name="T17" fmla="*/ 0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3" h="237">
                  <a:moveTo>
                    <a:pt x="133" y="237"/>
                  </a:moveTo>
                  <a:cubicBezTo>
                    <a:pt x="133" y="234"/>
                    <a:pt x="133" y="231"/>
                    <a:pt x="133" y="228"/>
                  </a:cubicBezTo>
                  <a:cubicBezTo>
                    <a:pt x="133" y="212"/>
                    <a:pt x="130" y="207"/>
                    <a:pt x="128" y="191"/>
                  </a:cubicBezTo>
                  <a:cubicBezTo>
                    <a:pt x="128" y="188"/>
                    <a:pt x="127" y="184"/>
                    <a:pt x="127" y="180"/>
                  </a:cubicBezTo>
                  <a:cubicBezTo>
                    <a:pt x="57" y="168"/>
                    <a:pt x="19" y="121"/>
                    <a:pt x="11" y="62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0" y="44"/>
                    <a:pt x="0" y="38"/>
                    <a:pt x="0" y="38"/>
                  </a:cubicBezTo>
                  <a:cubicBezTo>
                    <a:pt x="1" y="14"/>
                    <a:pt x="43" y="6"/>
                    <a:pt x="43" y="6"/>
                  </a:cubicBezTo>
                  <a:cubicBezTo>
                    <a:pt x="53" y="3"/>
                    <a:pt x="64" y="2"/>
                    <a:pt x="74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6" name="Freeform 73"/>
            <p:cNvSpPr>
              <a:spLocks/>
            </p:cNvSpPr>
            <p:nvPr/>
          </p:nvSpPr>
          <p:spPr bwMode="auto">
            <a:xfrm>
              <a:off x="7551738" y="2613025"/>
              <a:ext cx="436562" cy="49213"/>
            </a:xfrm>
            <a:custGeom>
              <a:avLst/>
              <a:gdLst>
                <a:gd name="T0" fmla="*/ 0 w 222"/>
                <a:gd name="T1" fmla="*/ 3 h 25"/>
                <a:gd name="T2" fmla="*/ 222 w 222"/>
                <a:gd name="T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25">
                  <a:moveTo>
                    <a:pt x="0" y="3"/>
                  </a:moveTo>
                  <a:cubicBezTo>
                    <a:pt x="0" y="3"/>
                    <a:pt x="141" y="25"/>
                    <a:pt x="222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7" name="Freeform 74"/>
            <p:cNvSpPr>
              <a:spLocks/>
            </p:cNvSpPr>
            <p:nvPr/>
          </p:nvSpPr>
          <p:spPr bwMode="auto">
            <a:xfrm>
              <a:off x="7962900" y="2636838"/>
              <a:ext cx="155575" cy="211138"/>
            </a:xfrm>
            <a:custGeom>
              <a:avLst/>
              <a:gdLst>
                <a:gd name="T0" fmla="*/ 34 w 79"/>
                <a:gd name="T1" fmla="*/ 2 h 108"/>
                <a:gd name="T2" fmla="*/ 71 w 79"/>
                <a:gd name="T3" fmla="*/ 20 h 108"/>
                <a:gd name="T4" fmla="*/ 61 w 79"/>
                <a:gd name="T5" fmla="*/ 60 h 108"/>
                <a:gd name="T6" fmla="*/ 35 w 79"/>
                <a:gd name="T7" fmla="*/ 77 h 108"/>
                <a:gd name="T8" fmla="*/ 23 w 79"/>
                <a:gd name="T9" fmla="*/ 82 h 108"/>
                <a:gd name="T10" fmla="*/ 19 w 79"/>
                <a:gd name="T11" fmla="*/ 94 h 108"/>
                <a:gd name="T12" fmla="*/ 18 w 79"/>
                <a:gd name="T13" fmla="*/ 102 h 108"/>
                <a:gd name="T14" fmla="*/ 3 w 79"/>
                <a:gd name="T15" fmla="*/ 101 h 108"/>
                <a:gd name="T16" fmla="*/ 0 w 79"/>
                <a:gd name="T17" fmla="*/ 9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108">
                  <a:moveTo>
                    <a:pt x="34" y="2"/>
                  </a:moveTo>
                  <a:cubicBezTo>
                    <a:pt x="50" y="0"/>
                    <a:pt x="65" y="9"/>
                    <a:pt x="71" y="20"/>
                  </a:cubicBezTo>
                  <a:cubicBezTo>
                    <a:pt x="79" y="34"/>
                    <a:pt x="73" y="49"/>
                    <a:pt x="61" y="60"/>
                  </a:cubicBezTo>
                  <a:cubicBezTo>
                    <a:pt x="54" y="67"/>
                    <a:pt x="44" y="72"/>
                    <a:pt x="35" y="77"/>
                  </a:cubicBezTo>
                  <a:cubicBezTo>
                    <a:pt x="31" y="79"/>
                    <a:pt x="27" y="81"/>
                    <a:pt x="23" y="82"/>
                  </a:cubicBezTo>
                  <a:cubicBezTo>
                    <a:pt x="23" y="82"/>
                    <a:pt x="14" y="87"/>
                    <a:pt x="19" y="94"/>
                  </a:cubicBezTo>
                  <a:cubicBezTo>
                    <a:pt x="19" y="94"/>
                    <a:pt x="23" y="99"/>
                    <a:pt x="18" y="102"/>
                  </a:cubicBezTo>
                  <a:cubicBezTo>
                    <a:pt x="18" y="102"/>
                    <a:pt x="10" y="108"/>
                    <a:pt x="3" y="101"/>
                  </a:cubicBezTo>
                  <a:cubicBezTo>
                    <a:pt x="0" y="96"/>
                    <a:pt x="0" y="96"/>
                    <a:pt x="0" y="96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8" name="Freeform 75"/>
            <p:cNvSpPr>
              <a:spLocks/>
            </p:cNvSpPr>
            <p:nvPr/>
          </p:nvSpPr>
          <p:spPr bwMode="auto">
            <a:xfrm>
              <a:off x="7994650" y="2670175"/>
              <a:ext cx="98425" cy="93663"/>
            </a:xfrm>
            <a:custGeom>
              <a:avLst/>
              <a:gdLst>
                <a:gd name="T0" fmla="*/ 15 w 50"/>
                <a:gd name="T1" fmla="*/ 0 h 48"/>
                <a:gd name="T2" fmla="*/ 36 w 50"/>
                <a:gd name="T3" fmla="*/ 9 h 48"/>
                <a:gd name="T4" fmla="*/ 0 w 50"/>
                <a:gd name="T5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48">
                  <a:moveTo>
                    <a:pt x="15" y="0"/>
                  </a:moveTo>
                  <a:cubicBezTo>
                    <a:pt x="22" y="1"/>
                    <a:pt x="32" y="3"/>
                    <a:pt x="36" y="9"/>
                  </a:cubicBezTo>
                  <a:cubicBezTo>
                    <a:pt x="50" y="27"/>
                    <a:pt x="12" y="41"/>
                    <a:pt x="0" y="48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49" name="Freeform 76"/>
            <p:cNvSpPr>
              <a:spLocks/>
            </p:cNvSpPr>
            <p:nvPr/>
          </p:nvSpPr>
          <p:spPr bwMode="auto">
            <a:xfrm>
              <a:off x="7432675" y="2636838"/>
              <a:ext cx="158750" cy="211138"/>
            </a:xfrm>
            <a:custGeom>
              <a:avLst/>
              <a:gdLst>
                <a:gd name="T0" fmla="*/ 45 w 81"/>
                <a:gd name="T1" fmla="*/ 2 h 108"/>
                <a:gd name="T2" fmla="*/ 8 w 81"/>
                <a:gd name="T3" fmla="*/ 20 h 108"/>
                <a:gd name="T4" fmla="*/ 19 w 81"/>
                <a:gd name="T5" fmla="*/ 60 h 108"/>
                <a:gd name="T6" fmla="*/ 44 w 81"/>
                <a:gd name="T7" fmla="*/ 77 h 108"/>
                <a:gd name="T8" fmla="*/ 56 w 81"/>
                <a:gd name="T9" fmla="*/ 82 h 108"/>
                <a:gd name="T10" fmla="*/ 60 w 81"/>
                <a:gd name="T11" fmla="*/ 94 h 108"/>
                <a:gd name="T12" fmla="*/ 61 w 81"/>
                <a:gd name="T13" fmla="*/ 102 h 108"/>
                <a:gd name="T14" fmla="*/ 76 w 81"/>
                <a:gd name="T15" fmla="*/ 101 h 108"/>
                <a:gd name="T16" fmla="*/ 79 w 81"/>
                <a:gd name="T17" fmla="*/ 96 h 108"/>
                <a:gd name="T18" fmla="*/ 81 w 81"/>
                <a:gd name="T19" fmla="*/ 91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1" h="108">
                  <a:moveTo>
                    <a:pt x="45" y="2"/>
                  </a:moveTo>
                  <a:cubicBezTo>
                    <a:pt x="29" y="0"/>
                    <a:pt x="14" y="9"/>
                    <a:pt x="8" y="20"/>
                  </a:cubicBezTo>
                  <a:cubicBezTo>
                    <a:pt x="0" y="34"/>
                    <a:pt x="6" y="49"/>
                    <a:pt x="19" y="60"/>
                  </a:cubicBezTo>
                  <a:cubicBezTo>
                    <a:pt x="26" y="67"/>
                    <a:pt x="35" y="72"/>
                    <a:pt x="44" y="77"/>
                  </a:cubicBezTo>
                  <a:cubicBezTo>
                    <a:pt x="48" y="79"/>
                    <a:pt x="52" y="81"/>
                    <a:pt x="56" y="82"/>
                  </a:cubicBezTo>
                  <a:cubicBezTo>
                    <a:pt x="56" y="82"/>
                    <a:pt x="65" y="87"/>
                    <a:pt x="60" y="94"/>
                  </a:cubicBezTo>
                  <a:cubicBezTo>
                    <a:pt x="60" y="94"/>
                    <a:pt x="56" y="99"/>
                    <a:pt x="61" y="102"/>
                  </a:cubicBezTo>
                  <a:cubicBezTo>
                    <a:pt x="61" y="102"/>
                    <a:pt x="69" y="108"/>
                    <a:pt x="76" y="101"/>
                  </a:cubicBezTo>
                  <a:cubicBezTo>
                    <a:pt x="79" y="96"/>
                    <a:pt x="79" y="96"/>
                    <a:pt x="79" y="96"/>
                  </a:cubicBezTo>
                  <a:cubicBezTo>
                    <a:pt x="81" y="91"/>
                    <a:pt x="81" y="91"/>
                    <a:pt x="81" y="91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0" name="Freeform 77"/>
            <p:cNvSpPr>
              <a:spLocks/>
            </p:cNvSpPr>
            <p:nvPr/>
          </p:nvSpPr>
          <p:spPr bwMode="auto">
            <a:xfrm>
              <a:off x="7458075" y="2670175"/>
              <a:ext cx="98425" cy="93663"/>
            </a:xfrm>
            <a:custGeom>
              <a:avLst/>
              <a:gdLst>
                <a:gd name="T0" fmla="*/ 35 w 50"/>
                <a:gd name="T1" fmla="*/ 0 h 48"/>
                <a:gd name="T2" fmla="*/ 14 w 50"/>
                <a:gd name="T3" fmla="*/ 9 h 48"/>
                <a:gd name="T4" fmla="*/ 50 w 50"/>
                <a:gd name="T5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0" h="48">
                  <a:moveTo>
                    <a:pt x="35" y="0"/>
                  </a:moveTo>
                  <a:cubicBezTo>
                    <a:pt x="28" y="1"/>
                    <a:pt x="18" y="3"/>
                    <a:pt x="14" y="9"/>
                  </a:cubicBezTo>
                  <a:cubicBezTo>
                    <a:pt x="0" y="27"/>
                    <a:pt x="38" y="41"/>
                    <a:pt x="50" y="48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1" name="Freeform 78"/>
            <p:cNvSpPr>
              <a:spLocks/>
            </p:cNvSpPr>
            <p:nvPr/>
          </p:nvSpPr>
          <p:spPr bwMode="auto">
            <a:xfrm>
              <a:off x="7948613" y="3067050"/>
              <a:ext cx="39687" cy="84138"/>
            </a:xfrm>
            <a:custGeom>
              <a:avLst/>
              <a:gdLst>
                <a:gd name="T0" fmla="*/ 19 w 20"/>
                <a:gd name="T1" fmla="*/ 43 h 43"/>
                <a:gd name="T2" fmla="*/ 18 w 20"/>
                <a:gd name="T3" fmla="*/ 33 h 43"/>
                <a:gd name="T4" fmla="*/ 0 w 20"/>
                <a:gd name="T5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43">
                  <a:moveTo>
                    <a:pt x="19" y="43"/>
                  </a:moveTo>
                  <a:cubicBezTo>
                    <a:pt x="20" y="40"/>
                    <a:pt x="20" y="37"/>
                    <a:pt x="18" y="33"/>
                  </a:cubicBezTo>
                  <a:cubicBezTo>
                    <a:pt x="13" y="22"/>
                    <a:pt x="6" y="11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2" name="Freeform 79"/>
            <p:cNvSpPr>
              <a:spLocks/>
            </p:cNvSpPr>
            <p:nvPr/>
          </p:nvSpPr>
          <p:spPr bwMode="auto">
            <a:xfrm>
              <a:off x="7786688" y="3170238"/>
              <a:ext cx="104775" cy="0"/>
            </a:xfrm>
            <a:custGeom>
              <a:avLst/>
              <a:gdLst>
                <a:gd name="T0" fmla="*/ 0 w 54"/>
                <a:gd name="T1" fmla="*/ 54 w 5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</a:cxnLst>
              <a:rect l="0" t="0" r="r" b="b"/>
              <a:pathLst>
                <a:path w="54">
                  <a:moveTo>
                    <a:pt x="0" y="0"/>
                  </a:moveTo>
                  <a:cubicBezTo>
                    <a:pt x="16" y="0"/>
                    <a:pt x="37" y="0"/>
                    <a:pt x="54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3" name="Freeform 80"/>
            <p:cNvSpPr>
              <a:spLocks/>
            </p:cNvSpPr>
            <p:nvPr/>
          </p:nvSpPr>
          <p:spPr bwMode="auto">
            <a:xfrm>
              <a:off x="7988300" y="3144838"/>
              <a:ext cx="1587" cy="12700"/>
            </a:xfrm>
            <a:custGeom>
              <a:avLst/>
              <a:gdLst>
                <a:gd name="T0" fmla="*/ 1 w 1"/>
                <a:gd name="T1" fmla="*/ 6 h 6"/>
                <a:gd name="T2" fmla="*/ 0 w 1"/>
                <a:gd name="T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6">
                  <a:moveTo>
                    <a:pt x="1" y="6"/>
                  </a:moveTo>
                  <a:cubicBezTo>
                    <a:pt x="1" y="4"/>
                    <a:pt x="0" y="2"/>
                    <a:pt x="0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4" name="Line 81"/>
            <p:cNvSpPr>
              <a:spLocks noChangeShapeType="1"/>
            </p:cNvSpPr>
            <p:nvPr/>
          </p:nvSpPr>
          <p:spPr bwMode="auto">
            <a:xfrm>
              <a:off x="7786688" y="3270250"/>
              <a:ext cx="52387" cy="0"/>
            </a:xfrm>
            <a:prstGeom prst="line">
              <a:avLst/>
            </a:pr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5" name="Freeform 82"/>
            <p:cNvSpPr>
              <a:spLocks/>
            </p:cNvSpPr>
            <p:nvPr/>
          </p:nvSpPr>
          <p:spPr bwMode="auto">
            <a:xfrm>
              <a:off x="8018463" y="2846388"/>
              <a:ext cx="74612" cy="88900"/>
            </a:xfrm>
            <a:custGeom>
              <a:avLst/>
              <a:gdLst>
                <a:gd name="T0" fmla="*/ 9 w 38"/>
                <a:gd name="T1" fmla="*/ 0 h 45"/>
                <a:gd name="T2" fmla="*/ 38 w 38"/>
                <a:gd name="T3" fmla="*/ 35 h 45"/>
                <a:gd name="T4" fmla="*/ 28 w 38"/>
                <a:gd name="T5" fmla="*/ 45 h 45"/>
                <a:gd name="T6" fmla="*/ 0 w 38"/>
                <a:gd name="T7" fmla="*/ 12 h 45"/>
                <a:gd name="T8" fmla="*/ 9 w 38"/>
                <a:gd name="T9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45">
                  <a:moveTo>
                    <a:pt x="9" y="0"/>
                  </a:moveTo>
                  <a:cubicBezTo>
                    <a:pt x="9" y="0"/>
                    <a:pt x="30" y="13"/>
                    <a:pt x="38" y="3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5"/>
                    <a:pt x="10" y="18"/>
                    <a:pt x="0" y="12"/>
                  </a:cubicBezTo>
                  <a:lnTo>
                    <a:pt x="9" y="0"/>
                  </a:lnTo>
                  <a:close/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6" name="Freeform 83"/>
            <p:cNvSpPr>
              <a:spLocks/>
            </p:cNvSpPr>
            <p:nvPr/>
          </p:nvSpPr>
          <p:spPr bwMode="auto">
            <a:xfrm>
              <a:off x="7947025" y="2892425"/>
              <a:ext cx="47625" cy="49213"/>
            </a:xfrm>
            <a:custGeom>
              <a:avLst/>
              <a:gdLst>
                <a:gd name="T0" fmla="*/ 16 w 30"/>
                <a:gd name="T1" fmla="*/ 0 h 31"/>
                <a:gd name="T2" fmla="*/ 0 w 30"/>
                <a:gd name="T3" fmla="*/ 13 h 31"/>
                <a:gd name="T4" fmla="*/ 14 w 30"/>
                <a:gd name="T5" fmla="*/ 31 h 31"/>
                <a:gd name="T6" fmla="*/ 30 w 30"/>
                <a:gd name="T7" fmla="*/ 19 h 31"/>
                <a:gd name="T8" fmla="*/ 16 w 30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6" y="0"/>
                  </a:moveTo>
                  <a:lnTo>
                    <a:pt x="0" y="13"/>
                  </a:lnTo>
                  <a:lnTo>
                    <a:pt x="14" y="31"/>
                  </a:lnTo>
                  <a:lnTo>
                    <a:pt x="30" y="19"/>
                  </a:lnTo>
                  <a:lnTo>
                    <a:pt x="16" y="0"/>
                  </a:lnTo>
                  <a:close/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7" name="Freeform 84"/>
            <p:cNvSpPr>
              <a:spLocks/>
            </p:cNvSpPr>
            <p:nvPr/>
          </p:nvSpPr>
          <p:spPr bwMode="auto">
            <a:xfrm>
              <a:off x="8101013" y="2811463"/>
              <a:ext cx="28575" cy="52388"/>
            </a:xfrm>
            <a:custGeom>
              <a:avLst/>
              <a:gdLst>
                <a:gd name="T0" fmla="*/ 3 w 15"/>
                <a:gd name="T1" fmla="*/ 1 h 27"/>
                <a:gd name="T2" fmla="*/ 0 w 15"/>
                <a:gd name="T3" fmla="*/ 25 h 27"/>
                <a:gd name="T4" fmla="*/ 10 w 15"/>
                <a:gd name="T5" fmla="*/ 27 h 27"/>
                <a:gd name="T6" fmla="*/ 13 w 15"/>
                <a:gd name="T7" fmla="*/ 0 h 27"/>
                <a:gd name="T8" fmla="*/ 3 w 15"/>
                <a:gd name="T9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7">
                  <a:moveTo>
                    <a:pt x="3" y="1"/>
                  </a:moveTo>
                  <a:cubicBezTo>
                    <a:pt x="3" y="1"/>
                    <a:pt x="3" y="18"/>
                    <a:pt x="0" y="25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5" y="19"/>
                    <a:pt x="13" y="0"/>
                  </a:cubicBezTo>
                  <a:lnTo>
                    <a:pt x="3" y="1"/>
                  </a:lnTo>
                  <a:close/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8" name="Freeform 85"/>
            <p:cNvSpPr>
              <a:spLocks/>
            </p:cNvSpPr>
            <p:nvPr/>
          </p:nvSpPr>
          <p:spPr bwMode="auto">
            <a:xfrm>
              <a:off x="7464425" y="2860675"/>
              <a:ext cx="74612" cy="90488"/>
            </a:xfrm>
            <a:custGeom>
              <a:avLst/>
              <a:gdLst>
                <a:gd name="T0" fmla="*/ 30 w 38"/>
                <a:gd name="T1" fmla="*/ 0 h 46"/>
                <a:gd name="T2" fmla="*/ 0 w 38"/>
                <a:gd name="T3" fmla="*/ 35 h 46"/>
                <a:gd name="T4" fmla="*/ 11 w 38"/>
                <a:gd name="T5" fmla="*/ 46 h 46"/>
                <a:gd name="T6" fmla="*/ 38 w 38"/>
                <a:gd name="T7" fmla="*/ 13 h 46"/>
                <a:gd name="T8" fmla="*/ 30 w 38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46">
                  <a:moveTo>
                    <a:pt x="30" y="0"/>
                  </a:moveTo>
                  <a:cubicBezTo>
                    <a:pt x="30" y="0"/>
                    <a:pt x="9" y="14"/>
                    <a:pt x="0" y="35"/>
                  </a:cubicBezTo>
                  <a:cubicBezTo>
                    <a:pt x="11" y="46"/>
                    <a:pt x="11" y="46"/>
                    <a:pt x="11" y="46"/>
                  </a:cubicBezTo>
                  <a:cubicBezTo>
                    <a:pt x="11" y="46"/>
                    <a:pt x="29" y="18"/>
                    <a:pt x="38" y="13"/>
                  </a:cubicBezTo>
                  <a:lnTo>
                    <a:pt x="30" y="0"/>
                  </a:lnTo>
                  <a:close/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59" name="Freeform 86"/>
            <p:cNvSpPr>
              <a:spLocks/>
            </p:cNvSpPr>
            <p:nvPr/>
          </p:nvSpPr>
          <p:spPr bwMode="auto">
            <a:xfrm>
              <a:off x="7573963" y="2860675"/>
              <a:ext cx="44450" cy="50800"/>
            </a:xfrm>
            <a:custGeom>
              <a:avLst/>
              <a:gdLst>
                <a:gd name="T0" fmla="*/ 13 w 28"/>
                <a:gd name="T1" fmla="*/ 0 h 32"/>
                <a:gd name="T2" fmla="*/ 28 w 28"/>
                <a:gd name="T3" fmla="*/ 13 h 32"/>
                <a:gd name="T4" fmla="*/ 16 w 28"/>
                <a:gd name="T5" fmla="*/ 32 h 32"/>
                <a:gd name="T6" fmla="*/ 0 w 28"/>
                <a:gd name="T7" fmla="*/ 20 h 32"/>
                <a:gd name="T8" fmla="*/ 13 w 28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2">
                  <a:moveTo>
                    <a:pt x="13" y="0"/>
                  </a:moveTo>
                  <a:lnTo>
                    <a:pt x="28" y="13"/>
                  </a:lnTo>
                  <a:lnTo>
                    <a:pt x="16" y="32"/>
                  </a:lnTo>
                  <a:lnTo>
                    <a:pt x="0" y="20"/>
                  </a:lnTo>
                  <a:lnTo>
                    <a:pt x="13" y="0"/>
                  </a:lnTo>
                  <a:close/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0" name="Freeform 87"/>
            <p:cNvSpPr>
              <a:spLocks/>
            </p:cNvSpPr>
            <p:nvPr/>
          </p:nvSpPr>
          <p:spPr bwMode="auto">
            <a:xfrm>
              <a:off x="7535863" y="2936875"/>
              <a:ext cx="46037" cy="50800"/>
            </a:xfrm>
            <a:custGeom>
              <a:avLst/>
              <a:gdLst>
                <a:gd name="T0" fmla="*/ 16 w 29"/>
                <a:gd name="T1" fmla="*/ 0 h 32"/>
                <a:gd name="T2" fmla="*/ 0 w 29"/>
                <a:gd name="T3" fmla="*/ 14 h 32"/>
                <a:gd name="T4" fmla="*/ 14 w 29"/>
                <a:gd name="T5" fmla="*/ 32 h 32"/>
                <a:gd name="T6" fmla="*/ 29 w 29"/>
                <a:gd name="T7" fmla="*/ 20 h 32"/>
                <a:gd name="T8" fmla="*/ 16 w 29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2">
                  <a:moveTo>
                    <a:pt x="16" y="0"/>
                  </a:moveTo>
                  <a:lnTo>
                    <a:pt x="0" y="14"/>
                  </a:lnTo>
                  <a:lnTo>
                    <a:pt x="14" y="32"/>
                  </a:lnTo>
                  <a:lnTo>
                    <a:pt x="29" y="20"/>
                  </a:lnTo>
                  <a:lnTo>
                    <a:pt x="16" y="0"/>
                  </a:lnTo>
                  <a:close/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1" name="Freeform 88"/>
            <p:cNvSpPr>
              <a:spLocks/>
            </p:cNvSpPr>
            <p:nvPr/>
          </p:nvSpPr>
          <p:spPr bwMode="auto">
            <a:xfrm>
              <a:off x="7424738" y="2811463"/>
              <a:ext cx="28575" cy="52388"/>
            </a:xfrm>
            <a:custGeom>
              <a:avLst/>
              <a:gdLst>
                <a:gd name="T0" fmla="*/ 13 w 15"/>
                <a:gd name="T1" fmla="*/ 1 h 27"/>
                <a:gd name="T2" fmla="*/ 15 w 15"/>
                <a:gd name="T3" fmla="*/ 25 h 27"/>
                <a:gd name="T4" fmla="*/ 5 w 15"/>
                <a:gd name="T5" fmla="*/ 27 h 27"/>
                <a:gd name="T6" fmla="*/ 2 w 15"/>
                <a:gd name="T7" fmla="*/ 0 h 27"/>
                <a:gd name="T8" fmla="*/ 13 w 15"/>
                <a:gd name="T9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7">
                  <a:moveTo>
                    <a:pt x="13" y="1"/>
                  </a:moveTo>
                  <a:cubicBezTo>
                    <a:pt x="13" y="1"/>
                    <a:pt x="13" y="18"/>
                    <a:pt x="15" y="25"/>
                  </a:cubicBezTo>
                  <a:cubicBezTo>
                    <a:pt x="5" y="27"/>
                    <a:pt x="5" y="27"/>
                    <a:pt x="5" y="27"/>
                  </a:cubicBezTo>
                  <a:cubicBezTo>
                    <a:pt x="5" y="27"/>
                    <a:pt x="0" y="19"/>
                    <a:pt x="2" y="0"/>
                  </a:cubicBezTo>
                  <a:lnTo>
                    <a:pt x="13" y="1"/>
                  </a:lnTo>
                  <a:close/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2" name="Freeform 89"/>
            <p:cNvSpPr>
              <a:spLocks/>
            </p:cNvSpPr>
            <p:nvPr/>
          </p:nvSpPr>
          <p:spPr bwMode="auto">
            <a:xfrm>
              <a:off x="7796213" y="2895600"/>
              <a:ext cx="38100" cy="1588"/>
            </a:xfrm>
            <a:custGeom>
              <a:avLst/>
              <a:gdLst>
                <a:gd name="T0" fmla="*/ 0 w 20"/>
                <a:gd name="T1" fmla="*/ 1 h 1"/>
                <a:gd name="T2" fmla="*/ 20 w 20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cubicBezTo>
                    <a:pt x="7" y="1"/>
                    <a:pt x="16" y="1"/>
                    <a:pt x="20" y="0"/>
                  </a:cubicBezTo>
                </a:path>
              </a:pathLst>
            </a:custGeom>
            <a:noFill/>
            <a:ln w="127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4" name="TextBox 63"/>
          <p:cNvSpPr txBox="1"/>
          <p:nvPr/>
        </p:nvSpPr>
        <p:spPr>
          <a:xfrm>
            <a:off x="238924" y="5026658"/>
            <a:ext cx="1440159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模板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http://www.1ppt.com/hangye/</a:t>
            </a:r>
          </a:p>
        </p:txBody>
      </p:sp>
    </p:spTree>
    <p:extLst>
      <p:ext uri="{BB962C8B-B14F-4D97-AF65-F5344CB8AC3E}">
        <p14:creationId xmlns:p14="http://schemas.microsoft.com/office/powerpoint/2010/main" val="3800082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50"/>
                            </p:stCondLst>
                            <p:childTnLst>
                              <p:par>
                                <p:cTn id="1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1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39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9" grpId="0"/>
      <p:bldP spid="10" grpId="0" build="p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0AFCA8-35CB-4FD8-9BC9-22B987FBE0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511" y="235880"/>
            <a:ext cx="6422375" cy="4849336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CC6C289C-3324-3F41-AA73-16AD6C794066}"/>
              </a:ext>
            </a:extLst>
          </p:cNvPr>
          <p:cNvSpPr txBox="1"/>
          <p:nvPr/>
        </p:nvSpPr>
        <p:spPr>
          <a:xfrm>
            <a:off x="5205540" y="3896139"/>
            <a:ext cx="73143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00" dirty="0" err="1"/>
              <a:t>MetaRocks</a:t>
            </a:r>
            <a:endParaRPr kumimoji="1" lang="zh-CN" altLang="en-US" sz="8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824960B-299B-6C45-878E-43A97A4AC424}"/>
              </a:ext>
            </a:extLst>
          </p:cNvPr>
          <p:cNvSpPr txBox="1"/>
          <p:nvPr/>
        </p:nvSpPr>
        <p:spPr>
          <a:xfrm>
            <a:off x="9090991" y="31672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AA0B2C4-B28A-7D49-8FA6-53543893FC5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952" t="-29741" r="8261" b="11777"/>
          <a:stretch/>
        </p:blipFill>
        <p:spPr>
          <a:xfrm>
            <a:off x="4128051" y="4003861"/>
            <a:ext cx="887897" cy="86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606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CORM_RATE_SLIDES" val="0"/>
  <p:tag name="ISPRING_SCORM_RATE_QUIZZES" val="0"/>
  <p:tag name="ISPRING_SCORM_PASSING_SCORE" val="0.000000"/>
  <p:tag name="ISPRING_ULTRA_SCORM_COURSE_ID" val="E0D0CFBF-4692-4313-A917-85FF02AA1494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Content List"/>
  <p:tag name="ISPRINGCLOUDFOLDERID" val="0"/>
  <p:tag name="ISPRINGCLOUDFOLDERPATH" val="Repository"/>
  <p:tag name="ISPRING_OUTPUT_FOLDER" val="G:\第九批已完成作品\222998"/>
  <p:tag name="ISPRING_PRESENTATION_TITLE" val="596df84219329"/>
  <p:tag name="ISPRING_FIRST_PUBLISH" val="1"/>
</p:tagLst>
</file>

<file path=ppt/theme/theme1.xml><?xml version="1.0" encoding="utf-8"?>
<a:theme xmlns:a="http://schemas.openxmlformats.org/drawingml/2006/main" name="第一PPT，www.1ppt.com">
  <a:themeElements>
    <a:clrScheme name="自定义 1028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B3A1"/>
      </a:accent1>
      <a:accent2>
        <a:srgbClr val="040000"/>
      </a:accent2>
      <a:accent3>
        <a:srgbClr val="1DB3A1"/>
      </a:accent3>
      <a:accent4>
        <a:srgbClr val="040000"/>
      </a:accent4>
      <a:accent5>
        <a:srgbClr val="1DB3A1"/>
      </a:accent5>
      <a:accent6>
        <a:srgbClr val="040000"/>
      </a:accent6>
      <a:hlink>
        <a:srgbClr val="0563C1"/>
      </a:hlink>
      <a:folHlink>
        <a:srgbClr val="954F72"/>
      </a:folHlink>
    </a:clrScheme>
    <a:fontScheme name="cb23gtx2">
      <a:majorFont>
        <a:latin typeface="微软雅黑" panose="020F0302020204030204"/>
        <a:ea typeface="微软雅黑"/>
        <a:cs typeface=""/>
      </a:majorFont>
      <a:minorFont>
        <a:latin typeface="微软雅黑" panose="020F0502020204030204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437</TotalTime>
  <Words>269</Words>
  <Application>Microsoft Macintosh PowerPoint</Application>
  <PresentationFormat>自定义</PresentationFormat>
  <Paragraphs>65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-apple-system</vt:lpstr>
      <vt:lpstr>等线</vt:lpstr>
      <vt:lpstr>微软雅黑</vt:lpstr>
      <vt:lpstr>Arial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创意手绘</dc:title>
  <dc:creator>第一PPT</dc:creator>
  <cp:keywords>www.1ppt.com</cp:keywords>
  <dc:description>www.1ppt.com</dc:description>
  <cp:lastModifiedBy>leo wan</cp:lastModifiedBy>
  <cp:revision>91</cp:revision>
  <dcterms:created xsi:type="dcterms:W3CDTF">2017-07-17T13:55:19Z</dcterms:created>
  <dcterms:modified xsi:type="dcterms:W3CDTF">2021-10-03T05:37:11Z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4e4cbe8-b4f6-45dc-bcba-6123dfd2d8bf_Enabled">
    <vt:lpwstr>true</vt:lpwstr>
  </property>
  <property fmtid="{D5CDD505-2E9C-101B-9397-08002B2CF9AE}" pid="3" name="MSIP_Label_64e4cbe8-b4f6-45dc-bcba-6123dfd2d8bf_SetDate">
    <vt:lpwstr>2021-09-17T09:52:41Z</vt:lpwstr>
  </property>
  <property fmtid="{D5CDD505-2E9C-101B-9397-08002B2CF9AE}" pid="4" name="MSIP_Label_64e4cbe8-b4f6-45dc-bcba-6123dfd2d8bf_Method">
    <vt:lpwstr>Privileged</vt:lpwstr>
  </property>
  <property fmtid="{D5CDD505-2E9C-101B-9397-08002B2CF9AE}" pid="5" name="MSIP_Label_64e4cbe8-b4f6-45dc-bcba-6123dfd2d8bf_Name">
    <vt:lpwstr>Non-Business-AIP 2.0</vt:lpwstr>
  </property>
  <property fmtid="{D5CDD505-2E9C-101B-9397-08002B2CF9AE}" pid="6" name="MSIP_Label_64e4cbe8-b4f6-45dc-bcba-6123dfd2d8bf_SiteId">
    <vt:lpwstr>3dd8961f-e488-4e60-8e11-a82d994e183d</vt:lpwstr>
  </property>
  <property fmtid="{D5CDD505-2E9C-101B-9397-08002B2CF9AE}" pid="7" name="MSIP_Label_64e4cbe8-b4f6-45dc-bcba-6123dfd2d8bf_ActionId">
    <vt:lpwstr>36a345b6-1bde-4130-aca3-f8342130ace3</vt:lpwstr>
  </property>
  <property fmtid="{D5CDD505-2E9C-101B-9397-08002B2CF9AE}" pid="8" name="MSIP_Label_64e4cbe8-b4f6-45dc-bcba-6123dfd2d8bf_ContentBits">
    <vt:lpwstr>0</vt:lpwstr>
  </property>
</Properties>
</file>